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Lst>
  <p:sldSz cy="5143500" cx="9144000"/>
  <p:notesSz cx="6858000" cy="9144000"/>
  <p:embeddedFontLst>
    <p:embeddedFont>
      <p:font typeface="Amatic SC"/>
      <p:regular r:id="rId12"/>
      <p:bold r:id="rId13"/>
    </p:embeddedFont>
    <p:embeddedFont>
      <p:font typeface="Source Code Pro"/>
      <p:regular r:id="rId14"/>
      <p:bold r:id="rId1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font" Target="fonts/AmaticSC-bold.fntdata"/><Relationship Id="rId12" Type="http://schemas.openxmlformats.org/officeDocument/2006/relationships/font" Target="fonts/AmaticSC-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SourceCodePro-bold.fntdata"/><Relationship Id="rId14" Type="http://schemas.openxmlformats.org/officeDocument/2006/relationships/font" Target="fonts/SourceCodePro-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 name="Shape 52"/>
        <p:cNvGrpSpPr/>
        <p:nvPr/>
      </p:nvGrpSpPr>
      <p:grpSpPr>
        <a:xfrm>
          <a:off x="0" y="0"/>
          <a:ext cx="0" cy="0"/>
          <a:chOff x="0" y="0"/>
          <a:chExt cx="0" cy="0"/>
        </a:xfrm>
      </p:grpSpPr>
      <p:sp>
        <p:nvSpPr>
          <p:cNvPr id="53" name="Google Shape;53;p:notes"/>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54" name="Google Shape;5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 name="Shape 59"/>
        <p:cNvGrpSpPr/>
        <p:nvPr/>
      </p:nvGrpSpPr>
      <p:grpSpPr>
        <a:xfrm>
          <a:off x="0" y="0"/>
          <a:ext cx="0" cy="0"/>
          <a:chOff x="0" y="0"/>
          <a:chExt cx="0" cy="0"/>
        </a:xfrm>
      </p:grpSpPr>
      <p:sp>
        <p:nvSpPr>
          <p:cNvPr id="60" name="Google Shape;60;g3e02c2a7e0_0_49: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1" name="Google Shape;61;g3e02c2a7e0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Google Shape;66;g3e02c2a7e0_0_54: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7" name="Google Shape;67;g3e02c2a7e0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 name="Shape 74"/>
        <p:cNvGrpSpPr/>
        <p:nvPr/>
      </p:nvGrpSpPr>
      <p:grpSpPr>
        <a:xfrm>
          <a:off x="0" y="0"/>
          <a:ext cx="0" cy="0"/>
          <a:chOff x="0" y="0"/>
          <a:chExt cx="0" cy="0"/>
        </a:xfrm>
      </p:grpSpPr>
      <p:sp>
        <p:nvSpPr>
          <p:cNvPr id="75" name="Google Shape;75;g3e02c2a7e0_1_0: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6" name="Google Shape;76;g3e02c2a7e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Google Shape;84;g3e02c2a7e0_1_12: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5" name="Google Shape;85;g3e02c2a7e0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g3e02c2a7e0_0_62: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4" name="Google Shape;94;g3e02c2a7e0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 name="Google Shape;11;p2"/>
          <p:cNvSpPr txBox="1"/>
          <p:nvPr>
            <p:ph type="ctrTitle"/>
          </p:nvPr>
        </p:nvSpPr>
        <p:spPr>
          <a:xfrm>
            <a:off x="311700" y="392150"/>
            <a:ext cx="8520600" cy="2690400"/>
          </a:xfrm>
          <a:prstGeom prst="rect">
            <a:avLst/>
          </a:prstGeom>
        </p:spPr>
        <p:txBody>
          <a:bodyPr anchorCtr="0" anchor="ctr" bIns="91425" lIns="91425" spcFirstLastPara="1" rIns="91425" wrap="square" tIns="91425"/>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p:txBody>
      </p:sp>
      <p:sp>
        <p:nvSpPr>
          <p:cNvPr id="12" name="Google Shape;12;p2"/>
          <p:cNvSpPr txBox="1"/>
          <p:nvPr>
            <p:ph idx="1" type="subTitle"/>
          </p:nvPr>
        </p:nvSpPr>
        <p:spPr>
          <a:xfrm>
            <a:off x="311700" y="3890400"/>
            <a:ext cx="8520600" cy="706200"/>
          </a:xfrm>
          <a:prstGeom prst="rect">
            <a:avLst/>
          </a:prstGeom>
        </p:spPr>
        <p:txBody>
          <a:bodyPr anchorCtr="0" anchor="ctr" bIns="91425" lIns="91425" spcFirstLastPara="1" rIns="91425" wrap="square" tIns="91425"/>
          <a:lstStyle>
            <a:lvl1pPr lvl="0" algn="ctr">
              <a:lnSpc>
                <a:spcPct val="100000"/>
              </a:lnSpc>
              <a:spcBef>
                <a:spcPts val="0"/>
              </a:spcBef>
              <a:spcAft>
                <a:spcPts val="0"/>
              </a:spcAft>
              <a:buClr>
                <a:schemeClr val="accent1"/>
              </a:buClr>
              <a:buSzPts val="2100"/>
              <a:buNone/>
              <a:defRPr b="1" sz="2100">
                <a:solidFill>
                  <a:schemeClr val="accent1"/>
                </a:solidFill>
              </a:defRPr>
            </a:lvl1pPr>
            <a:lvl2pPr lvl="1" algn="ctr">
              <a:lnSpc>
                <a:spcPct val="100000"/>
              </a:lnSpc>
              <a:spcBef>
                <a:spcPts val="0"/>
              </a:spcBef>
              <a:spcAft>
                <a:spcPts val="0"/>
              </a:spcAft>
              <a:buClr>
                <a:schemeClr val="accent1"/>
              </a:buClr>
              <a:buSzPts val="2100"/>
              <a:buNone/>
              <a:defRPr b="1" sz="2100">
                <a:solidFill>
                  <a:schemeClr val="accent1"/>
                </a:solidFill>
              </a:defRPr>
            </a:lvl2pPr>
            <a:lvl3pPr lvl="2" algn="ctr">
              <a:lnSpc>
                <a:spcPct val="100000"/>
              </a:lnSpc>
              <a:spcBef>
                <a:spcPts val="0"/>
              </a:spcBef>
              <a:spcAft>
                <a:spcPts val="0"/>
              </a:spcAft>
              <a:buClr>
                <a:schemeClr val="accent1"/>
              </a:buClr>
              <a:buSzPts val="2100"/>
              <a:buNone/>
              <a:defRPr b="1" sz="2100">
                <a:solidFill>
                  <a:schemeClr val="accent1"/>
                </a:solidFill>
              </a:defRPr>
            </a:lvl3pPr>
            <a:lvl4pPr lvl="3" algn="ctr">
              <a:lnSpc>
                <a:spcPct val="100000"/>
              </a:lnSpc>
              <a:spcBef>
                <a:spcPts val="0"/>
              </a:spcBef>
              <a:spcAft>
                <a:spcPts val="0"/>
              </a:spcAft>
              <a:buClr>
                <a:schemeClr val="accent1"/>
              </a:buClr>
              <a:buSzPts val="2100"/>
              <a:buNone/>
              <a:defRPr b="1" sz="2100">
                <a:solidFill>
                  <a:schemeClr val="accent1"/>
                </a:solidFill>
              </a:defRPr>
            </a:lvl4pPr>
            <a:lvl5pPr lvl="4" algn="ctr">
              <a:lnSpc>
                <a:spcPct val="100000"/>
              </a:lnSpc>
              <a:spcBef>
                <a:spcPts val="0"/>
              </a:spcBef>
              <a:spcAft>
                <a:spcPts val="0"/>
              </a:spcAft>
              <a:buClr>
                <a:schemeClr val="accent1"/>
              </a:buClr>
              <a:buSzPts val="2100"/>
              <a:buNone/>
              <a:defRPr b="1" sz="2100">
                <a:solidFill>
                  <a:schemeClr val="accent1"/>
                </a:solidFill>
              </a:defRPr>
            </a:lvl5pPr>
            <a:lvl6pPr lvl="5" algn="ctr">
              <a:lnSpc>
                <a:spcPct val="100000"/>
              </a:lnSpc>
              <a:spcBef>
                <a:spcPts val="0"/>
              </a:spcBef>
              <a:spcAft>
                <a:spcPts val="0"/>
              </a:spcAft>
              <a:buClr>
                <a:schemeClr val="accent1"/>
              </a:buClr>
              <a:buSzPts val="2100"/>
              <a:buNone/>
              <a:defRPr b="1" sz="2100">
                <a:solidFill>
                  <a:schemeClr val="accent1"/>
                </a:solidFill>
              </a:defRPr>
            </a:lvl6pPr>
            <a:lvl7pPr lvl="6" algn="ctr">
              <a:lnSpc>
                <a:spcPct val="100000"/>
              </a:lnSpc>
              <a:spcBef>
                <a:spcPts val="0"/>
              </a:spcBef>
              <a:spcAft>
                <a:spcPts val="0"/>
              </a:spcAft>
              <a:buClr>
                <a:schemeClr val="accent1"/>
              </a:buClr>
              <a:buSzPts val="2100"/>
              <a:buNone/>
              <a:defRPr b="1" sz="2100">
                <a:solidFill>
                  <a:schemeClr val="accent1"/>
                </a:solidFill>
              </a:defRPr>
            </a:lvl7pPr>
            <a:lvl8pPr lvl="7" algn="ctr">
              <a:lnSpc>
                <a:spcPct val="100000"/>
              </a:lnSpc>
              <a:spcBef>
                <a:spcPts val="0"/>
              </a:spcBef>
              <a:spcAft>
                <a:spcPts val="0"/>
              </a:spcAft>
              <a:buClr>
                <a:schemeClr val="accent1"/>
              </a:buClr>
              <a:buSzPts val="2100"/>
              <a:buNone/>
              <a:defRPr b="1" sz="2100">
                <a:solidFill>
                  <a:schemeClr val="accent1"/>
                </a:solidFill>
              </a:defRPr>
            </a:lvl8pPr>
            <a:lvl9pPr lvl="8"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240275"/>
            <a:ext cx="8520600" cy="1981800"/>
          </a:xfrm>
          <a:prstGeom prst="rect">
            <a:avLst/>
          </a:prstGeom>
        </p:spPr>
        <p:txBody>
          <a:bodyPr anchorCtr="0" anchor="b" bIns="91425" lIns="91425" spcFirstLastPara="1" rIns="91425" wrap="square" tIns="91425"/>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p:nvPr>
            <p:ph idx="1" type="body"/>
          </p:nvPr>
        </p:nvSpPr>
        <p:spPr>
          <a:xfrm>
            <a:off x="311700" y="33046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Clr>
                <a:schemeClr val="accent1"/>
              </a:buClr>
              <a:buSzPts val="1800"/>
              <a:buChar char="●"/>
              <a:defRPr>
                <a:solidFill>
                  <a:schemeClr val="accent1"/>
                </a:solidFill>
                <a:highlight>
                  <a:schemeClr val="dk1"/>
                </a:highlight>
              </a:defRPr>
            </a:lvl1pPr>
            <a:lvl2pPr indent="-317500" lvl="1" marL="914400" algn="ctr">
              <a:spcBef>
                <a:spcPts val="1600"/>
              </a:spcBef>
              <a:spcAft>
                <a:spcPts val="0"/>
              </a:spcAft>
              <a:buClr>
                <a:schemeClr val="accent1"/>
              </a:buClr>
              <a:buSzPts val="1400"/>
              <a:buChar char="○"/>
              <a:defRPr>
                <a:solidFill>
                  <a:schemeClr val="accent1"/>
                </a:solidFill>
                <a:highlight>
                  <a:schemeClr val="dk1"/>
                </a:highlight>
              </a:defRPr>
            </a:lvl2pPr>
            <a:lvl3pPr indent="-317500" lvl="2" marL="1371600" algn="ctr">
              <a:spcBef>
                <a:spcPts val="1600"/>
              </a:spcBef>
              <a:spcAft>
                <a:spcPts val="0"/>
              </a:spcAft>
              <a:buClr>
                <a:schemeClr val="accent1"/>
              </a:buClr>
              <a:buSzPts val="1400"/>
              <a:buChar char="■"/>
              <a:defRPr>
                <a:solidFill>
                  <a:schemeClr val="accent1"/>
                </a:solidFill>
                <a:highlight>
                  <a:schemeClr val="dk1"/>
                </a:highlight>
              </a:defRPr>
            </a:lvl3pPr>
            <a:lvl4pPr indent="-317500" lvl="3" marL="1828800" algn="ctr">
              <a:spcBef>
                <a:spcPts val="1600"/>
              </a:spcBef>
              <a:spcAft>
                <a:spcPts val="0"/>
              </a:spcAft>
              <a:buClr>
                <a:schemeClr val="accent1"/>
              </a:buClr>
              <a:buSzPts val="1400"/>
              <a:buChar char="●"/>
              <a:defRPr>
                <a:solidFill>
                  <a:schemeClr val="accent1"/>
                </a:solidFill>
                <a:highlight>
                  <a:schemeClr val="dk1"/>
                </a:highlight>
              </a:defRPr>
            </a:lvl4pPr>
            <a:lvl5pPr indent="-317500" lvl="4" marL="2286000" algn="ctr">
              <a:spcBef>
                <a:spcPts val="1600"/>
              </a:spcBef>
              <a:spcAft>
                <a:spcPts val="0"/>
              </a:spcAft>
              <a:buClr>
                <a:schemeClr val="accent1"/>
              </a:buClr>
              <a:buSzPts val="1400"/>
              <a:buChar char="○"/>
              <a:defRPr>
                <a:solidFill>
                  <a:schemeClr val="accent1"/>
                </a:solidFill>
                <a:highlight>
                  <a:schemeClr val="dk1"/>
                </a:highlight>
              </a:defRPr>
            </a:lvl5pPr>
            <a:lvl6pPr indent="-317500" lvl="5" marL="2743200" algn="ctr">
              <a:spcBef>
                <a:spcPts val="1600"/>
              </a:spcBef>
              <a:spcAft>
                <a:spcPts val="0"/>
              </a:spcAft>
              <a:buClr>
                <a:schemeClr val="accent1"/>
              </a:buClr>
              <a:buSzPts val="1400"/>
              <a:buChar char="■"/>
              <a:defRPr>
                <a:solidFill>
                  <a:schemeClr val="accent1"/>
                </a:solidFill>
                <a:highlight>
                  <a:schemeClr val="dk1"/>
                </a:highlight>
              </a:defRPr>
            </a:lvl6pPr>
            <a:lvl7pPr indent="-317500" lvl="6" marL="3200400" algn="ctr">
              <a:spcBef>
                <a:spcPts val="1600"/>
              </a:spcBef>
              <a:spcAft>
                <a:spcPts val="0"/>
              </a:spcAft>
              <a:buClr>
                <a:schemeClr val="accent1"/>
              </a:buClr>
              <a:buSzPts val="1400"/>
              <a:buChar char="●"/>
              <a:defRPr>
                <a:solidFill>
                  <a:schemeClr val="accent1"/>
                </a:solidFill>
                <a:highlight>
                  <a:schemeClr val="dk1"/>
                </a:highlight>
              </a:defRPr>
            </a:lvl7pPr>
            <a:lvl8pPr indent="-317500" lvl="7" marL="3657600" algn="ctr">
              <a:spcBef>
                <a:spcPts val="1600"/>
              </a:spcBef>
              <a:spcAft>
                <a:spcPts val="0"/>
              </a:spcAft>
              <a:buClr>
                <a:schemeClr val="accent1"/>
              </a:buClr>
              <a:buSzPts val="1400"/>
              <a:buChar char="○"/>
              <a:defRPr>
                <a:solidFill>
                  <a:schemeClr val="accent1"/>
                </a:solidFill>
                <a:highlight>
                  <a:schemeClr val="dk1"/>
                </a:highlight>
              </a:defRPr>
            </a:lvl8pPr>
            <a:lvl9pPr indent="-317500" lvl="8" marL="4114800" algn="ctr">
              <a:spcBef>
                <a:spcPts val="1600"/>
              </a:spcBef>
              <a:spcAft>
                <a:spcPts val="1600"/>
              </a:spcAft>
              <a:buClr>
                <a:schemeClr val="accent1"/>
              </a:buClr>
              <a:buSzPts val="1400"/>
              <a:buChar char="■"/>
              <a:defRPr>
                <a:solidFill>
                  <a:schemeClr val="accent1"/>
                </a:solidFill>
                <a:highlight>
                  <a:schemeClr val="dk1"/>
                </a:highlight>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2802750" y="802500"/>
            <a:ext cx="3538500" cy="3538500"/>
          </a:xfrm>
          <a:prstGeom prst="rect">
            <a:avLst/>
          </a:prstGeom>
          <a:solidFill>
            <a:srgbClr val="FFFFFF"/>
          </a:solidFill>
        </p:spPr>
        <p:txBody>
          <a:bodyPr anchorCtr="0" anchor="ctr" bIns="91425" lIns="91425" spcFirstLastPara="1" rIns="91425" wrap="square" tIns="91425"/>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292850"/>
            <a:ext cx="8520600" cy="801000"/>
          </a:xfrm>
          <a:prstGeom prst="rect">
            <a:avLst/>
          </a:prstGeom>
        </p:spPr>
        <p:txBody>
          <a:bodyPr anchorCtr="0" anchor="t" bIns="91425" lIns="91425" spcFirstLastPara="1" rIns="91425" wrap="square" tIns="91425"/>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19" name="Google Shape;19;p4"/>
          <p:cNvSpPr txBox="1"/>
          <p:nvPr>
            <p:ph idx="1" type="body"/>
          </p:nvPr>
        </p:nvSpPr>
        <p:spPr>
          <a:xfrm>
            <a:off x="311700" y="1228675"/>
            <a:ext cx="8520600" cy="33402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292850"/>
            <a:ext cx="8520600" cy="801000"/>
          </a:xfrm>
          <a:prstGeom prst="rect">
            <a:avLst/>
          </a:prstGeom>
        </p:spPr>
        <p:txBody>
          <a:bodyPr anchorCtr="0" anchor="t" bIns="91425" lIns="91425" spcFirstLastPara="1" rIns="91425" wrap="square" tIns="91425"/>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5"/>
          <p:cNvSpPr txBox="1"/>
          <p:nvPr>
            <p:ph idx="1" type="body"/>
          </p:nvPr>
        </p:nvSpPr>
        <p:spPr>
          <a:xfrm>
            <a:off x="311700" y="1228675"/>
            <a:ext cx="3999900" cy="33402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2" type="body"/>
          </p:nvPr>
        </p:nvSpPr>
        <p:spPr>
          <a:xfrm>
            <a:off x="4832400" y="1228675"/>
            <a:ext cx="3999900" cy="33402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04800" y="309350"/>
            <a:ext cx="8537700" cy="748200"/>
          </a:xfrm>
          <a:prstGeom prst="rect">
            <a:avLst/>
          </a:prstGeom>
        </p:spPr>
        <p:txBody>
          <a:bodyPr anchorCtr="0" anchor="t" bIns="91425" lIns="91425" spcFirstLastPara="1" rIns="91425" wrap="square" tIns="91425"/>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p:txBody>
      </p:sp>
      <p:sp>
        <p:nvSpPr>
          <p:cNvPr id="31" name="Google Shape;31;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4"/>
        </a:solid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18700" cy="40908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39" name="Google Shape;39;p9"/>
          <p:cNvSpPr txBox="1"/>
          <p:nvPr>
            <p:ph type="title"/>
          </p:nvPr>
        </p:nvSpPr>
        <p:spPr>
          <a:xfrm>
            <a:off x="265500" y="1081400"/>
            <a:ext cx="4045200" cy="1710300"/>
          </a:xfrm>
          <a:prstGeom prst="rect">
            <a:avLst/>
          </a:prstGeom>
        </p:spPr>
        <p:txBody>
          <a:bodyPr anchorCtr="0" anchor="b" bIns="91425" lIns="91425" spcFirstLastPara="1" rIns="91425" wrap="square" tIns="91425"/>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40" name="Google Shape;40;p9"/>
          <p:cNvSpPr txBox="1"/>
          <p:nvPr>
            <p:ph idx="1" type="subTitle"/>
          </p:nvPr>
        </p:nvSpPr>
        <p:spPr>
          <a:xfrm>
            <a:off x="265500" y="2845223"/>
            <a:ext cx="4045200" cy="13455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Clr>
                <a:schemeClr val="accent1"/>
              </a:buClr>
              <a:buSzPts val="1800"/>
              <a:buChar char="●"/>
              <a:defRPr>
                <a:solidFill>
                  <a:schemeClr val="accent1"/>
                </a:solidFill>
                <a:highlight>
                  <a:schemeClr val="lt1"/>
                </a:highlight>
              </a:defRPr>
            </a:lvl1pPr>
            <a:lvl2pPr indent="-317500" lvl="1" marL="914400">
              <a:spcBef>
                <a:spcPts val="1600"/>
              </a:spcBef>
              <a:spcAft>
                <a:spcPts val="0"/>
              </a:spcAft>
              <a:buClr>
                <a:schemeClr val="accent1"/>
              </a:buClr>
              <a:buSzPts val="1400"/>
              <a:buChar char="○"/>
              <a:defRPr>
                <a:solidFill>
                  <a:schemeClr val="accent1"/>
                </a:solidFill>
                <a:highlight>
                  <a:schemeClr val="lt1"/>
                </a:highlight>
              </a:defRPr>
            </a:lvl2pPr>
            <a:lvl3pPr indent="-317500" lvl="2" marL="1371600">
              <a:spcBef>
                <a:spcPts val="1600"/>
              </a:spcBef>
              <a:spcAft>
                <a:spcPts val="0"/>
              </a:spcAft>
              <a:buClr>
                <a:schemeClr val="accent1"/>
              </a:buClr>
              <a:buSzPts val="1400"/>
              <a:buChar char="■"/>
              <a:defRPr>
                <a:solidFill>
                  <a:schemeClr val="accent1"/>
                </a:solidFill>
                <a:highlight>
                  <a:schemeClr val="lt1"/>
                </a:highlight>
              </a:defRPr>
            </a:lvl3pPr>
            <a:lvl4pPr indent="-317500" lvl="3" marL="1828800">
              <a:spcBef>
                <a:spcPts val="1600"/>
              </a:spcBef>
              <a:spcAft>
                <a:spcPts val="0"/>
              </a:spcAft>
              <a:buClr>
                <a:schemeClr val="accent1"/>
              </a:buClr>
              <a:buSzPts val="1400"/>
              <a:buChar char="●"/>
              <a:defRPr>
                <a:solidFill>
                  <a:schemeClr val="accent1"/>
                </a:solidFill>
                <a:highlight>
                  <a:schemeClr val="lt1"/>
                </a:highlight>
              </a:defRPr>
            </a:lvl4pPr>
            <a:lvl5pPr indent="-317500" lvl="4" marL="2286000">
              <a:spcBef>
                <a:spcPts val="1600"/>
              </a:spcBef>
              <a:spcAft>
                <a:spcPts val="0"/>
              </a:spcAft>
              <a:buClr>
                <a:schemeClr val="accent1"/>
              </a:buClr>
              <a:buSzPts val="1400"/>
              <a:buChar char="○"/>
              <a:defRPr>
                <a:solidFill>
                  <a:schemeClr val="accent1"/>
                </a:solidFill>
                <a:highlight>
                  <a:schemeClr val="lt1"/>
                </a:highlight>
              </a:defRPr>
            </a:lvl5pPr>
            <a:lvl6pPr indent="-317500" lvl="5" marL="2743200">
              <a:spcBef>
                <a:spcPts val="1600"/>
              </a:spcBef>
              <a:spcAft>
                <a:spcPts val="0"/>
              </a:spcAft>
              <a:buClr>
                <a:schemeClr val="accent1"/>
              </a:buClr>
              <a:buSzPts val="1400"/>
              <a:buChar char="■"/>
              <a:defRPr>
                <a:solidFill>
                  <a:schemeClr val="accent1"/>
                </a:solidFill>
                <a:highlight>
                  <a:schemeClr val="lt1"/>
                </a:highlight>
              </a:defRPr>
            </a:lvl6pPr>
            <a:lvl7pPr indent="-317500" lvl="6" marL="3200400">
              <a:spcBef>
                <a:spcPts val="1600"/>
              </a:spcBef>
              <a:spcAft>
                <a:spcPts val="0"/>
              </a:spcAft>
              <a:buClr>
                <a:schemeClr val="accent1"/>
              </a:buClr>
              <a:buSzPts val="1400"/>
              <a:buChar char="●"/>
              <a:defRPr>
                <a:solidFill>
                  <a:schemeClr val="accent1"/>
                </a:solidFill>
                <a:highlight>
                  <a:schemeClr val="lt1"/>
                </a:highlight>
              </a:defRPr>
            </a:lvl7pPr>
            <a:lvl8pPr indent="-317500" lvl="7" marL="3657600">
              <a:spcBef>
                <a:spcPts val="1600"/>
              </a:spcBef>
              <a:spcAft>
                <a:spcPts val="0"/>
              </a:spcAft>
              <a:buClr>
                <a:schemeClr val="accent1"/>
              </a:buClr>
              <a:buSzPts val="1400"/>
              <a:buChar char="○"/>
              <a:defRPr>
                <a:solidFill>
                  <a:schemeClr val="accent1"/>
                </a:solidFill>
                <a:highlight>
                  <a:schemeClr val="lt1"/>
                </a:highlight>
              </a:defRPr>
            </a:lvl8pPr>
            <a:lvl9pPr indent="-317500" lvl="8" marL="4114800">
              <a:spcBef>
                <a:spcPts val="1600"/>
              </a:spcBef>
              <a:spcAft>
                <a:spcPts val="1600"/>
              </a:spcAft>
              <a:buClr>
                <a:schemeClr val="accent1"/>
              </a:buClr>
              <a:buSzPts val="1400"/>
              <a:buChar char="■"/>
              <a:defRPr>
                <a:solidFill>
                  <a:schemeClr val="accent1"/>
                </a:solidFill>
                <a:highlight>
                  <a:schemeClr val="lt1"/>
                </a:highlight>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0575"/>
            <a:ext cx="5998800" cy="5988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each-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9pPr>
          </a:lstStyle>
          <a:p/>
        </p:txBody>
      </p:sp>
      <p:sp>
        <p:nvSpPr>
          <p:cNvPr id="7" name="Google Shape;7;p1"/>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jpg"/><Relationship Id="rId4" Type="http://schemas.openxmlformats.org/officeDocument/2006/relationships/image" Target="../media/image4.jpg"/><Relationship Id="rId5"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jpg"/><Relationship Id="rId4" Type="http://schemas.openxmlformats.org/officeDocument/2006/relationships/image" Target="../media/image1.jpg"/><Relationship Id="rId5" Type="http://schemas.openxmlformats.org/officeDocument/2006/relationships/image" Target="../media/image3.jpg"/><Relationship Id="rId6"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 name="Shape 55"/>
        <p:cNvGrpSpPr/>
        <p:nvPr/>
      </p:nvGrpSpPr>
      <p:grpSpPr>
        <a:xfrm>
          <a:off x="0" y="0"/>
          <a:ext cx="0" cy="0"/>
          <a:chOff x="0" y="0"/>
          <a:chExt cx="0" cy="0"/>
        </a:xfrm>
      </p:grpSpPr>
      <p:sp>
        <p:nvSpPr>
          <p:cNvPr id="56" name="Google Shape;56;p13"/>
          <p:cNvSpPr txBox="1"/>
          <p:nvPr>
            <p:ph type="ctrTitle"/>
          </p:nvPr>
        </p:nvSpPr>
        <p:spPr>
          <a:xfrm>
            <a:off x="-336000" y="418675"/>
            <a:ext cx="9816000" cy="20073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sz="7200"/>
              <a:t>The Beauty Shop Project Delaware</a:t>
            </a:r>
            <a:endParaRPr sz="7200"/>
          </a:p>
        </p:txBody>
      </p:sp>
      <p:sp>
        <p:nvSpPr>
          <p:cNvPr id="57" name="Google Shape;57;p13"/>
          <p:cNvSpPr txBox="1"/>
          <p:nvPr>
            <p:ph idx="1" type="subTitle"/>
          </p:nvPr>
        </p:nvSpPr>
        <p:spPr>
          <a:xfrm>
            <a:off x="311700" y="3890400"/>
            <a:ext cx="8520600" cy="7062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By: Briana Henry &amp; Sierra Watkins</a:t>
            </a:r>
            <a:endParaRPr/>
          </a:p>
        </p:txBody>
      </p:sp>
      <p:sp>
        <p:nvSpPr>
          <p:cNvPr id="58" name="Google Shape;58;p13"/>
          <p:cNvSpPr txBox="1"/>
          <p:nvPr/>
        </p:nvSpPr>
        <p:spPr>
          <a:xfrm>
            <a:off x="2823600" y="2140950"/>
            <a:ext cx="7290900" cy="8616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lang="en" sz="3600">
                <a:latin typeface="Amatic SC"/>
                <a:ea typeface="Amatic SC"/>
                <a:cs typeface="Amatic SC"/>
                <a:sym typeface="Amatic SC"/>
              </a:rPr>
              <a:t>Summer Fellows Project</a:t>
            </a:r>
            <a:endParaRPr b="1" sz="3600">
              <a:latin typeface="Amatic SC"/>
              <a:ea typeface="Amatic SC"/>
              <a:cs typeface="Amatic SC"/>
              <a:sym typeface="Amatic S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FFFF"/>
        </a:solidFill>
      </p:bgPr>
    </p:bg>
    <p:spTree>
      <p:nvGrpSpPr>
        <p:cNvPr id="62" name="Shape 62"/>
        <p:cNvGrpSpPr/>
        <p:nvPr/>
      </p:nvGrpSpPr>
      <p:grpSpPr>
        <a:xfrm>
          <a:off x="0" y="0"/>
          <a:ext cx="0" cy="0"/>
          <a:chOff x="0" y="0"/>
          <a:chExt cx="0" cy="0"/>
        </a:xfrm>
      </p:grpSpPr>
      <p:sp>
        <p:nvSpPr>
          <p:cNvPr id="63" name="Google Shape;63;p1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WHat this project is about </a:t>
            </a:r>
            <a:endParaRPr/>
          </a:p>
        </p:txBody>
      </p:sp>
      <p:sp>
        <p:nvSpPr>
          <p:cNvPr id="64" name="Google Shape;64;p14"/>
          <p:cNvSpPr txBox="1"/>
          <p:nvPr>
            <p:ph idx="1" type="body"/>
          </p:nvPr>
        </p:nvSpPr>
        <p:spPr>
          <a:xfrm>
            <a:off x="311700" y="1228675"/>
            <a:ext cx="8520600" cy="3340200"/>
          </a:xfrm>
          <a:prstGeom prst="rect">
            <a:avLst/>
          </a:prstGeom>
          <a:noFill/>
        </p:spPr>
        <p:txBody>
          <a:bodyPr anchorCtr="0" anchor="t" bIns="91425" lIns="91425" spcFirstLastPara="1" rIns="91425" wrap="square" tIns="91425">
            <a:noAutofit/>
          </a:bodyPr>
          <a:lstStyle/>
          <a:p>
            <a:pPr indent="0" lvl="0" marL="0" rtl="0">
              <a:spcBef>
                <a:spcPts val="0"/>
              </a:spcBef>
              <a:spcAft>
                <a:spcPts val="0"/>
              </a:spcAft>
              <a:buNone/>
            </a:pPr>
            <a:r>
              <a:rPr lang="en" sz="1400">
                <a:solidFill>
                  <a:srgbClr val="000000"/>
                </a:solidFill>
              </a:rPr>
              <a:t>The Beauty Shop Project is a social change/community engagement project that aligns with the university's mission to use its resources to help empower people in Delaware to make meaningful change in their lives.</a:t>
            </a:r>
            <a:endParaRPr sz="1400">
              <a:solidFill>
                <a:srgbClr val="000000"/>
              </a:solidFill>
            </a:endParaRPr>
          </a:p>
          <a:p>
            <a:pPr indent="0" lvl="0" marL="0" rtl="0">
              <a:spcBef>
                <a:spcPts val="1600"/>
              </a:spcBef>
              <a:spcAft>
                <a:spcPts val="0"/>
              </a:spcAft>
              <a:buNone/>
            </a:pPr>
            <a:r>
              <a:rPr lang="en" sz="1400">
                <a:solidFill>
                  <a:srgbClr val="000000"/>
                </a:solidFill>
              </a:rPr>
              <a:t>This project was planned to do several things including, </a:t>
            </a:r>
            <a:endParaRPr sz="1400">
              <a:solidFill>
                <a:srgbClr val="000000"/>
              </a:solidFill>
            </a:endParaRPr>
          </a:p>
          <a:p>
            <a:pPr indent="-304800" lvl="0" marL="457200" rtl="0">
              <a:spcBef>
                <a:spcPts val="1600"/>
              </a:spcBef>
              <a:spcAft>
                <a:spcPts val="0"/>
              </a:spcAft>
              <a:buClr>
                <a:srgbClr val="000000"/>
              </a:buClr>
              <a:buSzPts val="1200"/>
              <a:buChar char="●"/>
            </a:pPr>
            <a:r>
              <a:rPr lang="en" sz="1200">
                <a:solidFill>
                  <a:srgbClr val="000000"/>
                </a:solidFill>
              </a:rPr>
              <a:t>Helping women take control of their lives, health, well being and appearance. </a:t>
            </a:r>
            <a:endParaRPr sz="1200">
              <a:solidFill>
                <a:srgbClr val="000000"/>
              </a:solidFill>
            </a:endParaRPr>
          </a:p>
          <a:p>
            <a:pPr indent="-304800" lvl="0" marL="457200" rtl="0">
              <a:spcBef>
                <a:spcPts val="0"/>
              </a:spcBef>
              <a:spcAft>
                <a:spcPts val="0"/>
              </a:spcAft>
              <a:buClr>
                <a:srgbClr val="000000"/>
              </a:buClr>
              <a:buSzPts val="1200"/>
              <a:buChar char="●"/>
            </a:pPr>
            <a:r>
              <a:rPr lang="en" sz="1200">
                <a:solidFill>
                  <a:srgbClr val="000000"/>
                </a:solidFill>
              </a:rPr>
              <a:t>Use the gathering space of beauty shops to spread information to women. </a:t>
            </a:r>
            <a:endParaRPr sz="1200">
              <a:solidFill>
                <a:srgbClr val="000000"/>
              </a:solidFill>
            </a:endParaRPr>
          </a:p>
          <a:p>
            <a:pPr indent="-304800" lvl="0" marL="457200" rtl="0">
              <a:spcBef>
                <a:spcPts val="0"/>
              </a:spcBef>
              <a:spcAft>
                <a:spcPts val="0"/>
              </a:spcAft>
              <a:buClr>
                <a:srgbClr val="000000"/>
              </a:buClr>
              <a:buSzPts val="1200"/>
              <a:buChar char="●"/>
            </a:pPr>
            <a:r>
              <a:rPr lang="en" sz="1200">
                <a:solidFill>
                  <a:srgbClr val="000000"/>
                </a:solidFill>
              </a:rPr>
              <a:t>Take advantage of the relationship between domestic violence prevention and beauty practitioners.</a:t>
            </a:r>
            <a:endParaRPr sz="1200">
              <a:solidFill>
                <a:srgbClr val="000000"/>
              </a:solidFill>
            </a:endParaRPr>
          </a:p>
          <a:p>
            <a:pPr indent="-304800" lvl="0" marL="457200" rtl="0">
              <a:spcBef>
                <a:spcPts val="0"/>
              </a:spcBef>
              <a:spcAft>
                <a:spcPts val="0"/>
              </a:spcAft>
              <a:buClr>
                <a:srgbClr val="000000"/>
              </a:buClr>
              <a:buSzPts val="1200"/>
              <a:buChar char="●"/>
            </a:pPr>
            <a:r>
              <a:rPr lang="en" sz="1200">
                <a:solidFill>
                  <a:srgbClr val="000000"/>
                </a:solidFill>
              </a:rPr>
              <a:t>Provide a platform for women talking about hair and all the complex practical, ideological, and racial issues that are related, on social media.</a:t>
            </a:r>
            <a:endParaRPr sz="1200">
              <a:solidFill>
                <a:srgbClr val="000000"/>
              </a:solidFill>
            </a:endParaRPr>
          </a:p>
          <a:p>
            <a:pPr indent="-304800" lvl="0" marL="457200" rtl="0">
              <a:spcBef>
                <a:spcPts val="0"/>
              </a:spcBef>
              <a:spcAft>
                <a:spcPts val="0"/>
              </a:spcAft>
              <a:buClr>
                <a:srgbClr val="000000"/>
              </a:buClr>
              <a:buSzPts val="1200"/>
              <a:buChar char="●"/>
            </a:pPr>
            <a:r>
              <a:rPr lang="en" sz="1200">
                <a:solidFill>
                  <a:srgbClr val="000000"/>
                </a:solidFill>
              </a:rPr>
              <a:t>Connect hair to art and design whenever possible.</a:t>
            </a:r>
            <a:endParaRPr sz="1200">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FFFF"/>
        </a:solidFill>
      </p:bgPr>
    </p:bg>
    <p:spTree>
      <p:nvGrpSpPr>
        <p:cNvPr id="68" name="Shape 68"/>
        <p:cNvGrpSpPr/>
        <p:nvPr/>
      </p:nvGrpSpPr>
      <p:grpSpPr>
        <a:xfrm>
          <a:off x="0" y="0"/>
          <a:ext cx="0" cy="0"/>
          <a:chOff x="0" y="0"/>
          <a:chExt cx="0" cy="0"/>
        </a:xfrm>
      </p:grpSpPr>
      <p:sp>
        <p:nvSpPr>
          <p:cNvPr id="69" name="Google Shape;69;p15"/>
          <p:cNvSpPr txBox="1"/>
          <p:nvPr>
            <p:ph type="title"/>
          </p:nvPr>
        </p:nvSpPr>
        <p:spPr>
          <a:xfrm>
            <a:off x="205775" y="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Managing The Beauty shop Facebook Page</a:t>
            </a:r>
            <a:endParaRPr/>
          </a:p>
        </p:txBody>
      </p:sp>
      <p:sp>
        <p:nvSpPr>
          <p:cNvPr id="70" name="Google Shape;70;p15"/>
          <p:cNvSpPr txBox="1"/>
          <p:nvPr>
            <p:ph idx="1" type="body"/>
          </p:nvPr>
        </p:nvSpPr>
        <p:spPr>
          <a:xfrm>
            <a:off x="0" y="1050750"/>
            <a:ext cx="4672800" cy="30420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1200">
                <a:solidFill>
                  <a:srgbClr val="000000"/>
                </a:solidFill>
              </a:rPr>
              <a:t>One of our goals was to bring more followers to the Beauty Shop Facebook page and have followers be engaged to the articles or discussions we post, whether that be about hair, beauty, art, or one of our important topics which is domestic violence.</a:t>
            </a:r>
            <a:endParaRPr sz="1200">
              <a:solidFill>
                <a:srgbClr val="000000"/>
              </a:solidFill>
            </a:endParaRPr>
          </a:p>
          <a:p>
            <a:pPr indent="0" lvl="0" marL="0" rtl="0">
              <a:spcBef>
                <a:spcPts val="1600"/>
              </a:spcBef>
              <a:spcAft>
                <a:spcPts val="0"/>
              </a:spcAft>
              <a:buNone/>
            </a:pPr>
            <a:r>
              <a:rPr lang="en" sz="1200">
                <a:solidFill>
                  <a:srgbClr val="000000"/>
                </a:solidFill>
              </a:rPr>
              <a:t>We were able to successfully gain followers and as of today we have 380 people following the Beauty Shop Project.</a:t>
            </a:r>
            <a:endParaRPr sz="1200">
              <a:solidFill>
                <a:srgbClr val="000000"/>
              </a:solidFill>
            </a:endParaRPr>
          </a:p>
          <a:p>
            <a:pPr indent="0" lvl="0" marL="0" rtl="0">
              <a:spcBef>
                <a:spcPts val="1600"/>
              </a:spcBef>
              <a:spcAft>
                <a:spcPts val="0"/>
              </a:spcAft>
              <a:buNone/>
            </a:pPr>
            <a:r>
              <a:rPr lang="en" sz="1200">
                <a:solidFill>
                  <a:srgbClr val="000000"/>
                </a:solidFill>
              </a:rPr>
              <a:t>Using a special boost future to get our information out to more people, we were able to reach 1,732 people who viewed the post. </a:t>
            </a:r>
            <a:endParaRPr sz="1200">
              <a:solidFill>
                <a:srgbClr val="000000"/>
              </a:solidFill>
            </a:endParaRPr>
          </a:p>
          <a:p>
            <a:pPr indent="0" lvl="0" marL="0">
              <a:spcBef>
                <a:spcPts val="1600"/>
              </a:spcBef>
              <a:spcAft>
                <a:spcPts val="1600"/>
              </a:spcAft>
              <a:buNone/>
            </a:pPr>
            <a:r>
              <a:rPr lang="en" sz="1200">
                <a:solidFill>
                  <a:srgbClr val="000000"/>
                </a:solidFill>
              </a:rPr>
              <a:t>Between the likes and shares we were able to spread valuable information that helped our project even more.</a:t>
            </a:r>
            <a:endParaRPr sz="1200">
              <a:solidFill>
                <a:srgbClr val="000000"/>
              </a:solidFill>
            </a:endParaRPr>
          </a:p>
        </p:txBody>
      </p:sp>
      <p:pic>
        <p:nvPicPr>
          <p:cNvPr id="71" name="Google Shape;71;p15"/>
          <p:cNvPicPr preferRelativeResize="0"/>
          <p:nvPr/>
        </p:nvPicPr>
        <p:blipFill rotWithShape="1">
          <a:blip r:embed="rId3">
            <a:alphaModFix/>
          </a:blip>
          <a:srcRect b="0" l="0" r="0" t="16791"/>
          <a:stretch/>
        </p:blipFill>
        <p:spPr>
          <a:xfrm>
            <a:off x="6956600" y="0"/>
            <a:ext cx="2187399" cy="3237398"/>
          </a:xfrm>
          <a:prstGeom prst="rect">
            <a:avLst/>
          </a:prstGeom>
          <a:noFill/>
          <a:ln>
            <a:noFill/>
          </a:ln>
        </p:spPr>
      </p:pic>
      <p:pic>
        <p:nvPicPr>
          <p:cNvPr id="72" name="Google Shape;72;p15"/>
          <p:cNvPicPr preferRelativeResize="0"/>
          <p:nvPr/>
        </p:nvPicPr>
        <p:blipFill rotWithShape="1">
          <a:blip r:embed="rId4">
            <a:alphaModFix/>
          </a:blip>
          <a:srcRect b="0" l="0" r="0" t="16247"/>
          <a:stretch/>
        </p:blipFill>
        <p:spPr>
          <a:xfrm>
            <a:off x="4572000" y="838900"/>
            <a:ext cx="2117461" cy="3154376"/>
          </a:xfrm>
          <a:prstGeom prst="rect">
            <a:avLst/>
          </a:prstGeom>
          <a:noFill/>
          <a:ln>
            <a:noFill/>
          </a:ln>
        </p:spPr>
      </p:pic>
      <p:pic>
        <p:nvPicPr>
          <p:cNvPr id="73" name="Google Shape;73;p15"/>
          <p:cNvPicPr preferRelativeResize="0"/>
          <p:nvPr/>
        </p:nvPicPr>
        <p:blipFill rotWithShape="1">
          <a:blip r:embed="rId5">
            <a:alphaModFix/>
          </a:blip>
          <a:srcRect b="0" l="0" r="0" t="21216"/>
          <a:stretch/>
        </p:blipFill>
        <p:spPr>
          <a:xfrm>
            <a:off x="5802650" y="2176388"/>
            <a:ext cx="2117450" cy="296712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FFFF"/>
        </a:solidFill>
      </p:bgPr>
    </p:bg>
    <p:spTree>
      <p:nvGrpSpPr>
        <p:cNvPr id="77" name="Shape 77"/>
        <p:cNvGrpSpPr/>
        <p:nvPr/>
      </p:nvGrpSpPr>
      <p:grpSpPr>
        <a:xfrm>
          <a:off x="0" y="0"/>
          <a:ext cx="0" cy="0"/>
          <a:chOff x="0" y="0"/>
          <a:chExt cx="0" cy="0"/>
        </a:xfrm>
      </p:grpSpPr>
      <p:sp>
        <p:nvSpPr>
          <p:cNvPr id="78" name="Google Shape;78;p16"/>
          <p:cNvSpPr txBox="1"/>
          <p:nvPr>
            <p:ph type="title"/>
          </p:nvPr>
        </p:nvSpPr>
        <p:spPr>
          <a:xfrm>
            <a:off x="194000" y="104525"/>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Ladybug Music Festival</a:t>
            </a:r>
            <a:endParaRPr/>
          </a:p>
        </p:txBody>
      </p:sp>
      <p:sp>
        <p:nvSpPr>
          <p:cNvPr id="79" name="Google Shape;79;p16"/>
          <p:cNvSpPr txBox="1"/>
          <p:nvPr>
            <p:ph idx="1" type="body"/>
          </p:nvPr>
        </p:nvSpPr>
        <p:spPr>
          <a:xfrm>
            <a:off x="194000" y="905525"/>
            <a:ext cx="4831500" cy="40851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1200">
                <a:solidFill>
                  <a:srgbClr val="000000"/>
                </a:solidFill>
              </a:rPr>
              <a:t>One of the main goals of this project was to take The Beauty Shop Project Delaware to a social event. We chose the Ladybug Music Festival, which is the country’s largest celebration of women in music.</a:t>
            </a:r>
            <a:endParaRPr sz="1200">
              <a:solidFill>
                <a:srgbClr val="000000"/>
              </a:solidFill>
            </a:endParaRPr>
          </a:p>
          <a:p>
            <a:pPr indent="0" lvl="0" marL="0" rtl="0">
              <a:spcBef>
                <a:spcPts val="1600"/>
              </a:spcBef>
              <a:spcAft>
                <a:spcPts val="0"/>
              </a:spcAft>
              <a:buNone/>
            </a:pPr>
            <a:r>
              <a:rPr lang="en" sz="1200">
                <a:solidFill>
                  <a:srgbClr val="000000"/>
                </a:solidFill>
              </a:rPr>
              <a:t>We set up an area in the Delaware College of Art &amp; Design (DCAD) where we had a trivia game about domestic violence which came with prizes, sheets for guests to write down their hair stories, post cards with information about the beauty shop project, and our special Beauty Shop Project deck of cards about domestic violence.</a:t>
            </a:r>
            <a:endParaRPr sz="1200">
              <a:solidFill>
                <a:srgbClr val="000000"/>
              </a:solidFill>
            </a:endParaRPr>
          </a:p>
          <a:p>
            <a:pPr indent="0" lvl="0" marL="0">
              <a:spcBef>
                <a:spcPts val="1600"/>
              </a:spcBef>
              <a:spcAft>
                <a:spcPts val="1600"/>
              </a:spcAft>
              <a:buNone/>
            </a:pPr>
            <a:r>
              <a:rPr lang="en" sz="1200">
                <a:solidFill>
                  <a:srgbClr val="000000"/>
                </a:solidFill>
              </a:rPr>
              <a:t>It was a </a:t>
            </a:r>
            <a:r>
              <a:rPr lang="en" sz="1200">
                <a:solidFill>
                  <a:srgbClr val="000000"/>
                </a:solidFill>
              </a:rPr>
              <a:t>successful</a:t>
            </a:r>
            <a:r>
              <a:rPr lang="en" sz="1200">
                <a:solidFill>
                  <a:srgbClr val="000000"/>
                </a:solidFill>
              </a:rPr>
              <a:t> day as we had a lot of guests engaged and not only learning and sharing their stories about hair and beauty but learning the importance about domestic violence.</a:t>
            </a:r>
            <a:endParaRPr sz="1200">
              <a:solidFill>
                <a:srgbClr val="000000"/>
              </a:solidFill>
            </a:endParaRPr>
          </a:p>
        </p:txBody>
      </p:sp>
      <p:pic>
        <p:nvPicPr>
          <p:cNvPr id="80" name="Google Shape;80;p16"/>
          <p:cNvPicPr preferRelativeResize="0"/>
          <p:nvPr/>
        </p:nvPicPr>
        <p:blipFill>
          <a:blip r:embed="rId3">
            <a:alphaModFix/>
          </a:blip>
          <a:stretch>
            <a:fillRect/>
          </a:stretch>
        </p:blipFill>
        <p:spPr>
          <a:xfrm>
            <a:off x="5164250" y="104525"/>
            <a:ext cx="2886450" cy="1562220"/>
          </a:xfrm>
          <a:prstGeom prst="rect">
            <a:avLst/>
          </a:prstGeom>
          <a:noFill/>
          <a:ln>
            <a:noFill/>
          </a:ln>
        </p:spPr>
      </p:pic>
      <p:pic>
        <p:nvPicPr>
          <p:cNvPr id="81" name="Google Shape;81;p16"/>
          <p:cNvPicPr preferRelativeResize="0"/>
          <p:nvPr/>
        </p:nvPicPr>
        <p:blipFill rotWithShape="1">
          <a:blip r:embed="rId4">
            <a:alphaModFix/>
          </a:blip>
          <a:srcRect b="0" l="0" r="0" t="0"/>
          <a:stretch/>
        </p:blipFill>
        <p:spPr>
          <a:xfrm>
            <a:off x="5025475" y="3476750"/>
            <a:ext cx="2886450" cy="1637450"/>
          </a:xfrm>
          <a:prstGeom prst="rect">
            <a:avLst/>
          </a:prstGeom>
          <a:noFill/>
          <a:ln>
            <a:noFill/>
          </a:ln>
        </p:spPr>
      </p:pic>
      <p:pic>
        <p:nvPicPr>
          <p:cNvPr id="82" name="Google Shape;82;p16"/>
          <p:cNvPicPr preferRelativeResize="0"/>
          <p:nvPr/>
        </p:nvPicPr>
        <p:blipFill>
          <a:blip r:embed="rId5">
            <a:alphaModFix/>
          </a:blip>
          <a:stretch>
            <a:fillRect/>
          </a:stretch>
        </p:blipFill>
        <p:spPr>
          <a:xfrm>
            <a:off x="6428950" y="1666738"/>
            <a:ext cx="2715045" cy="181002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FFFF"/>
        </a:solidFill>
      </p:bgPr>
    </p:bg>
    <p:spTree>
      <p:nvGrpSpPr>
        <p:cNvPr id="86" name="Shape 86"/>
        <p:cNvGrpSpPr/>
        <p:nvPr/>
      </p:nvGrpSpPr>
      <p:grpSpPr>
        <a:xfrm>
          <a:off x="0" y="0"/>
          <a:ext cx="0" cy="0"/>
          <a:chOff x="0" y="0"/>
          <a:chExt cx="0" cy="0"/>
        </a:xfrm>
      </p:grpSpPr>
      <p:sp>
        <p:nvSpPr>
          <p:cNvPr id="87" name="Google Shape;87;p17"/>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Ladybug Music Festival </a:t>
            </a:r>
            <a:endParaRPr/>
          </a:p>
        </p:txBody>
      </p:sp>
      <p:pic>
        <p:nvPicPr>
          <p:cNvPr id="88" name="Google Shape;88;p17"/>
          <p:cNvPicPr preferRelativeResize="0"/>
          <p:nvPr/>
        </p:nvPicPr>
        <p:blipFill>
          <a:blip r:embed="rId3">
            <a:alphaModFix/>
          </a:blip>
          <a:stretch>
            <a:fillRect/>
          </a:stretch>
        </p:blipFill>
        <p:spPr>
          <a:xfrm>
            <a:off x="911849" y="1008725"/>
            <a:ext cx="3284730" cy="2189800"/>
          </a:xfrm>
          <a:prstGeom prst="rect">
            <a:avLst/>
          </a:prstGeom>
          <a:noFill/>
          <a:ln>
            <a:noFill/>
          </a:ln>
        </p:spPr>
      </p:pic>
      <p:pic>
        <p:nvPicPr>
          <p:cNvPr id="89" name="Google Shape;89;p17"/>
          <p:cNvPicPr preferRelativeResize="0"/>
          <p:nvPr/>
        </p:nvPicPr>
        <p:blipFill>
          <a:blip r:embed="rId4">
            <a:alphaModFix/>
          </a:blip>
          <a:stretch>
            <a:fillRect/>
          </a:stretch>
        </p:blipFill>
        <p:spPr>
          <a:xfrm>
            <a:off x="4927350" y="1008714"/>
            <a:ext cx="3284700" cy="2189800"/>
          </a:xfrm>
          <a:prstGeom prst="rect">
            <a:avLst/>
          </a:prstGeom>
          <a:noFill/>
          <a:ln>
            <a:noFill/>
          </a:ln>
        </p:spPr>
      </p:pic>
      <p:pic>
        <p:nvPicPr>
          <p:cNvPr id="90" name="Google Shape;90;p17"/>
          <p:cNvPicPr preferRelativeResize="0"/>
          <p:nvPr/>
        </p:nvPicPr>
        <p:blipFill>
          <a:blip r:embed="rId5">
            <a:alphaModFix/>
          </a:blip>
          <a:stretch>
            <a:fillRect/>
          </a:stretch>
        </p:blipFill>
        <p:spPr>
          <a:xfrm>
            <a:off x="5055050" y="3198525"/>
            <a:ext cx="3029295" cy="1957600"/>
          </a:xfrm>
          <a:prstGeom prst="rect">
            <a:avLst/>
          </a:prstGeom>
          <a:noFill/>
          <a:ln>
            <a:noFill/>
          </a:ln>
        </p:spPr>
      </p:pic>
      <p:pic>
        <p:nvPicPr>
          <p:cNvPr id="91" name="Google Shape;91;p17"/>
          <p:cNvPicPr preferRelativeResize="0"/>
          <p:nvPr/>
        </p:nvPicPr>
        <p:blipFill>
          <a:blip r:embed="rId6">
            <a:alphaModFix/>
          </a:blip>
          <a:stretch>
            <a:fillRect/>
          </a:stretch>
        </p:blipFill>
        <p:spPr>
          <a:xfrm>
            <a:off x="1039575" y="3198524"/>
            <a:ext cx="3029280" cy="1957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FFFF"/>
        </a:solidFill>
      </p:bgPr>
    </p:bg>
    <p:spTree>
      <p:nvGrpSpPr>
        <p:cNvPr id="95" name="Shape 95"/>
        <p:cNvGrpSpPr/>
        <p:nvPr/>
      </p:nvGrpSpPr>
      <p:grpSpPr>
        <a:xfrm>
          <a:off x="0" y="0"/>
          <a:ext cx="0" cy="0"/>
          <a:chOff x="0" y="0"/>
          <a:chExt cx="0" cy="0"/>
        </a:xfrm>
      </p:grpSpPr>
      <p:sp>
        <p:nvSpPr>
          <p:cNvPr id="96" name="Google Shape;96;p18"/>
          <p:cNvSpPr txBox="1"/>
          <p:nvPr>
            <p:ph type="title"/>
          </p:nvPr>
        </p:nvSpPr>
        <p:spPr>
          <a:xfrm>
            <a:off x="1947725" y="139850"/>
            <a:ext cx="5585100" cy="801000"/>
          </a:xfrm>
          <a:prstGeom prst="rect">
            <a:avLst/>
          </a:prstGeom>
        </p:spPr>
        <p:txBody>
          <a:bodyPr anchorCtr="0" anchor="t" bIns="91425" lIns="91425" spcFirstLastPara="1" rIns="91425" wrap="square" tIns="91425">
            <a:noAutofit/>
          </a:bodyPr>
          <a:lstStyle/>
          <a:p>
            <a:pPr indent="0" lvl="0" marL="0" algn="l">
              <a:spcBef>
                <a:spcPts val="0"/>
              </a:spcBef>
              <a:spcAft>
                <a:spcPts val="0"/>
              </a:spcAft>
              <a:buNone/>
            </a:pPr>
            <a:r>
              <a:rPr lang="en" sz="7200"/>
              <a:t>Acknowledgments</a:t>
            </a:r>
            <a:endParaRPr sz="7200"/>
          </a:p>
        </p:txBody>
      </p:sp>
      <p:sp>
        <p:nvSpPr>
          <p:cNvPr id="97" name="Google Shape;97;p18"/>
          <p:cNvSpPr txBox="1"/>
          <p:nvPr>
            <p:ph idx="1" type="body"/>
          </p:nvPr>
        </p:nvSpPr>
        <p:spPr>
          <a:xfrm>
            <a:off x="374025" y="2052600"/>
            <a:ext cx="8520600" cy="2526000"/>
          </a:xfrm>
          <a:prstGeom prst="rect">
            <a:avLst/>
          </a:prstGeom>
        </p:spPr>
        <p:txBody>
          <a:bodyPr anchorCtr="0" anchor="t" bIns="91425" lIns="91425" spcFirstLastPara="1" rIns="91425" wrap="square" tIns="91425">
            <a:noAutofit/>
          </a:bodyPr>
          <a:lstStyle/>
          <a:p>
            <a:pPr indent="0" lvl="0" marL="0" algn="ctr">
              <a:spcBef>
                <a:spcPts val="0"/>
              </a:spcBef>
              <a:spcAft>
                <a:spcPts val="1600"/>
              </a:spcAft>
              <a:buNone/>
            </a:pPr>
            <a:r>
              <a:rPr lang="en">
                <a:solidFill>
                  <a:srgbClr val="000000"/>
                </a:solidFill>
              </a:rPr>
              <a:t>We</a:t>
            </a:r>
            <a:r>
              <a:rPr lang="en">
                <a:solidFill>
                  <a:srgbClr val="000000"/>
                </a:solidFill>
              </a:rPr>
              <a:t> would like to thank the University of Delaware Summer Fellows Program, The Beauty Shop Project Delaware, and Professor Colette Gaiter for their help and support this summer.</a:t>
            </a:r>
            <a:endParaRPr>
              <a:solidFill>
                <a:srgbClr val="000000"/>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