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73" r:id="rId7"/>
    <p:sldId id="262" r:id="rId8"/>
    <p:sldId id="276" r:id="rId9"/>
    <p:sldId id="268" r:id="rId10"/>
    <p:sldId id="263" r:id="rId11"/>
    <p:sldId id="275" r:id="rId12"/>
    <p:sldId id="266" r:id="rId13"/>
    <p:sldId id="265" r:id="rId14"/>
    <p:sldId id="267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35B1DE3-4213-4A65-907E-2D2BF9B5B6B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09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3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677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248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31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387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165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918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10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5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99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8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303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0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37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2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5B1DE3-4213-4A65-907E-2D2BF9B5B6B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2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lbarsky@udel.ed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crawf@udel.edu" TargetMode="External"/><Relationship Id="rId2" Type="http://schemas.openxmlformats.org/officeDocument/2006/relationships/hyperlink" Target="mailto:lbarsky@udel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grimes@udel.edu" TargetMode="External"/><Relationship Id="rId5" Type="http://schemas.openxmlformats.org/officeDocument/2006/relationships/hyperlink" Target="mailto:jkpsmith@udel.edu" TargetMode="External"/><Relationship Id="rId4" Type="http://schemas.openxmlformats.org/officeDocument/2006/relationships/hyperlink" Target="mailto:mnull@udel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udapps.nss.udel.edu/w9_vendorRe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mpusdish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del.edu/transportation/parking/permit-price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2019 Summer Scholars Arts Humanities and Social Science Orientations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Tuesday April 23 – 4:00-5:00 Purnell 118</a:t>
            </a:r>
          </a:p>
          <a:p>
            <a:r>
              <a:rPr lang="en-US" dirty="0" smtClean="0"/>
              <a:t>Wednesday April 24 – 4:00-5:00 Purnell 115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79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else do I need to know? 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All Scholars Register for UNIV 369-000 (Summer Session 1) and UNIV 369-900 (Summer Session 2)</a:t>
            </a:r>
          </a:p>
          <a:p>
            <a:r>
              <a:rPr lang="en-US" dirty="0"/>
              <a:t>0 credit Pass/Fail Option</a:t>
            </a:r>
          </a:p>
          <a:p>
            <a:r>
              <a:rPr lang="en-US" dirty="0"/>
              <a:t>You will be doing work under your faculty mentor, but you register for this course under me (Lauren Barsky)</a:t>
            </a:r>
          </a:p>
          <a:p>
            <a:r>
              <a:rPr lang="en-US" dirty="0"/>
              <a:t>$25 fee per session – this course allows research to show up on your transcript and allows you access to the library </a:t>
            </a:r>
          </a:p>
          <a:p>
            <a:r>
              <a:rPr lang="en-US" dirty="0"/>
              <a:t>This course does not allow you access to the fitness center.  There is an additional $25 fee per summer session for that</a:t>
            </a:r>
          </a:p>
          <a:p>
            <a:r>
              <a:rPr lang="en-US" dirty="0"/>
              <a:t>UNIV 369 DOES NOT count for a DLE requirement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7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Weekly Group Meetings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4-5 students per group</a:t>
            </a:r>
          </a:p>
          <a:p>
            <a:r>
              <a:rPr lang="en-US" dirty="0" smtClean="0"/>
              <a:t>Meet once per week</a:t>
            </a:r>
          </a:p>
          <a:p>
            <a:r>
              <a:rPr lang="en-US" dirty="0" smtClean="0"/>
              <a:t>Assignments reflecting on weekly group meetings and assignments</a:t>
            </a:r>
          </a:p>
          <a:p>
            <a:r>
              <a:rPr lang="en-US" dirty="0" smtClean="0"/>
              <a:t>Meetings will be set in advance – if you miss a meeting, weekly seminar, or assignment we dock your award $100</a:t>
            </a:r>
          </a:p>
          <a:p>
            <a:r>
              <a:rPr lang="en-US" dirty="0" smtClean="0"/>
              <a:t>If you have any conflicts or concerns meet with me (</a:t>
            </a:r>
            <a:r>
              <a:rPr lang="en-US" dirty="0" smtClean="0">
                <a:hlinkClick r:id="rId2"/>
              </a:rPr>
              <a:t>lbarsky@udel.edu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9496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on With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encourage you to continue on with your research into next year</a:t>
            </a:r>
          </a:p>
          <a:p>
            <a:r>
              <a:rPr lang="en-US" dirty="0" smtClean="0"/>
              <a:t>You can do this by:</a:t>
            </a:r>
          </a:p>
          <a:p>
            <a:pPr lvl="1"/>
            <a:r>
              <a:rPr lang="en-US" dirty="0" smtClean="0"/>
              <a:t>Independent Study</a:t>
            </a:r>
          </a:p>
          <a:p>
            <a:pPr lvl="1"/>
            <a:r>
              <a:rPr lang="en-US" dirty="0" smtClean="0"/>
              <a:t>Volunteering</a:t>
            </a:r>
          </a:p>
          <a:p>
            <a:pPr lvl="1"/>
            <a:r>
              <a:rPr lang="en-US" dirty="0" smtClean="0"/>
              <a:t>Senior 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70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get paid?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Scholar Stipends are for $4,000</a:t>
            </a:r>
          </a:p>
          <a:p>
            <a:r>
              <a:rPr lang="en-US" dirty="0" smtClean="0"/>
              <a:t>You get paid twice:  The first payment will come in mid June ($2,500)</a:t>
            </a:r>
          </a:p>
          <a:p>
            <a:r>
              <a:rPr lang="en-US" dirty="0" smtClean="0"/>
              <a:t>You receive your second stipend ($1,500) in mid August </a:t>
            </a:r>
          </a:p>
          <a:p>
            <a:r>
              <a:rPr lang="en-US" dirty="0" smtClean="0"/>
              <a:t>$500 gets withheld from your second stipend if you live in the dorms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85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Symposium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Summer Symposium – Thursday, August 15</a:t>
            </a:r>
            <a:r>
              <a:rPr lang="en-US" baseline="30000" dirty="0"/>
              <a:t>th</a:t>
            </a:r>
            <a:r>
              <a:rPr lang="en-US" dirty="0"/>
              <a:t> all day.  </a:t>
            </a:r>
          </a:p>
          <a:p>
            <a:r>
              <a:rPr lang="en-US" b="1" dirty="0"/>
              <a:t>All Summer Scholars are REQUIRED to present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84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Our Office is Located at 180 South College Avenue – The Office of Undergraduate Research and Experiential Learning.</a:t>
            </a:r>
          </a:p>
          <a:p>
            <a:r>
              <a:rPr lang="en-US" dirty="0" smtClean="0"/>
              <a:t>Office Hours are 9-5</a:t>
            </a:r>
          </a:p>
          <a:p>
            <a:r>
              <a:rPr lang="en-US" dirty="0" smtClean="0"/>
              <a:t>Email: </a:t>
            </a:r>
          </a:p>
          <a:p>
            <a:pPr lvl="1"/>
            <a:r>
              <a:rPr lang="en-US" dirty="0"/>
              <a:t>Lauren Barsky – </a:t>
            </a:r>
            <a:r>
              <a:rPr lang="en-US" dirty="0">
                <a:hlinkClick r:id="rId2"/>
              </a:rPr>
              <a:t>lbarsky@udel.edu</a:t>
            </a:r>
            <a:endParaRPr lang="en-US" dirty="0"/>
          </a:p>
          <a:p>
            <a:pPr lvl="1"/>
            <a:r>
              <a:rPr lang="en-US" dirty="0"/>
              <a:t>Iain Crawford – </a:t>
            </a:r>
            <a:r>
              <a:rPr lang="en-US" dirty="0">
                <a:hlinkClick r:id="rId3"/>
              </a:rPr>
              <a:t>icrawf@udel.edu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Mary Ann Null – </a:t>
            </a:r>
            <a:r>
              <a:rPr lang="en-US" dirty="0">
                <a:hlinkClick r:id="rId4"/>
              </a:rPr>
              <a:t>mnull@udel.edu</a:t>
            </a:r>
            <a:endParaRPr lang="en-US" dirty="0"/>
          </a:p>
          <a:p>
            <a:pPr lvl="1"/>
            <a:r>
              <a:rPr lang="en-US" dirty="0"/>
              <a:t>Judi Smith – </a:t>
            </a:r>
            <a:r>
              <a:rPr lang="en-US" dirty="0">
                <a:hlinkClick r:id="rId5"/>
              </a:rPr>
              <a:t>jkpsmith@udel.edu</a:t>
            </a:r>
            <a:endParaRPr lang="en-US" dirty="0"/>
          </a:p>
          <a:p>
            <a:pPr lvl="1"/>
            <a:r>
              <a:rPr lang="en-US" dirty="0"/>
              <a:t>Adam Grimes – </a:t>
            </a:r>
            <a:r>
              <a:rPr lang="en-US" dirty="0">
                <a:hlinkClick r:id="rId6"/>
              </a:rPr>
              <a:t>agrimes@udel.edu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20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Congratulations!!!!!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Introductions:</a:t>
            </a:r>
          </a:p>
          <a:p>
            <a:pPr lvl="1"/>
            <a:r>
              <a:rPr lang="en-US" dirty="0"/>
              <a:t>Iain Crawford – Faculty Director Office of Undergraduate Research </a:t>
            </a:r>
          </a:p>
          <a:p>
            <a:pPr lvl="1"/>
            <a:r>
              <a:rPr lang="en-US" dirty="0"/>
              <a:t>Lauren Barsky – Associate Director Undergraduate Research Program</a:t>
            </a:r>
          </a:p>
          <a:p>
            <a:pPr lvl="1"/>
            <a:r>
              <a:rPr lang="en-US" dirty="0"/>
              <a:t>Judi Smith – Administrative Assistant </a:t>
            </a:r>
          </a:p>
          <a:p>
            <a:pPr lvl="1"/>
            <a:r>
              <a:rPr lang="en-US" dirty="0"/>
              <a:t>Mary Ann Null – Program Coordinator </a:t>
            </a:r>
          </a:p>
          <a:p>
            <a:pPr lvl="1"/>
            <a:r>
              <a:rPr lang="en-US" dirty="0"/>
              <a:t>Adam Grimes– Graduate Program Assistant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3642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Copy of your acceptance statement</a:t>
            </a:r>
          </a:p>
          <a:p>
            <a:r>
              <a:rPr lang="en-US" dirty="0" smtClean="0"/>
              <a:t>Letter of Intent</a:t>
            </a:r>
          </a:p>
          <a:p>
            <a:r>
              <a:rPr lang="en-US" dirty="0" smtClean="0"/>
              <a:t>Instructions for filling out UD On-Line Request for Taxpayer Identification for Summer Scholars</a:t>
            </a:r>
          </a:p>
          <a:p>
            <a:r>
              <a:rPr lang="en-US" dirty="0" smtClean="0"/>
              <a:t>UD Request for Taxpayer Identification Completion Record</a:t>
            </a:r>
          </a:p>
          <a:p>
            <a:r>
              <a:rPr lang="en-US" dirty="0" smtClean="0"/>
              <a:t>Information on Housing</a:t>
            </a:r>
          </a:p>
        </p:txBody>
      </p:sp>
    </p:spTree>
    <p:extLst>
      <p:ext uri="{BB962C8B-B14F-4D97-AF65-F5344CB8AC3E}">
        <p14:creationId xmlns:p14="http://schemas.microsoft.com/office/powerpoint/2010/main" val="2481275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Letter of Intent – what is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agreement between you and your faculty regarding summer schedule and timeline, employment and research goals</a:t>
            </a:r>
          </a:p>
          <a:p>
            <a:r>
              <a:rPr lang="en-US" dirty="0"/>
              <a:t>It is very important before the summer starts that you are on the same page regarding deadlines and expectations.  </a:t>
            </a:r>
          </a:p>
          <a:p>
            <a:r>
              <a:rPr lang="en-US" dirty="0"/>
              <a:t>Due back to us – signed by you AND your faculty by </a:t>
            </a:r>
            <a:r>
              <a:rPr lang="en-US" b="1" dirty="0"/>
              <a:t>Friday May 3, 2019</a:t>
            </a:r>
          </a:p>
        </p:txBody>
      </p:sp>
    </p:spTree>
    <p:extLst>
      <p:ext uri="{BB962C8B-B14F-4D97-AF65-F5344CB8AC3E}">
        <p14:creationId xmlns:p14="http://schemas.microsoft.com/office/powerpoint/2010/main" val="759310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451487" cy="11478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Instructions for Filling out UD On-Line Request for Taxpayer Identification for Summer Scholars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https://udapps.nss.udel.edu/w9_vendorReg/</a:t>
            </a:r>
            <a:r>
              <a:rPr lang="en-US" dirty="0"/>
              <a:t> </a:t>
            </a:r>
            <a:r>
              <a:rPr lang="en-US" dirty="0" smtClean="0"/>
              <a:t>to access this form</a:t>
            </a:r>
          </a:p>
          <a:p>
            <a:r>
              <a:rPr lang="en-US" dirty="0" smtClean="0"/>
              <a:t>This link works, please note there is an underscore _ between the w9 and vendor.  Type the underscore in with this link and you will have no problem</a:t>
            </a:r>
          </a:p>
          <a:p>
            <a:r>
              <a:rPr lang="en-US" dirty="0" smtClean="0"/>
              <a:t>This is different than a payroll form – IF YOU ARE ON UD PAYROLL YOU STILL NEED TO FILL THIS OUT</a:t>
            </a:r>
          </a:p>
          <a:p>
            <a:r>
              <a:rPr lang="en-US" dirty="0" smtClean="0"/>
              <a:t>Follow these instructions EXPLICITLY – this sheet maps out EXACTLY how you should fill this out.  If you lose this sheet, consult our website under Summer Scholars – we will put up a copy of these directions</a:t>
            </a:r>
          </a:p>
          <a:p>
            <a:r>
              <a:rPr lang="en-US" dirty="0" smtClean="0"/>
              <a:t>Once you hit SUBMIT, you will get digit completion code. This code is important</a:t>
            </a:r>
          </a:p>
          <a:p>
            <a:r>
              <a:rPr lang="en-US" dirty="0" smtClean="0"/>
              <a:t>If you do not fill out the form correctly, you may not get paid on time</a:t>
            </a:r>
          </a:p>
        </p:txBody>
      </p:sp>
    </p:spTree>
    <p:extLst>
      <p:ext uri="{BB962C8B-B14F-4D97-AF65-F5344CB8AC3E}">
        <p14:creationId xmlns:p14="http://schemas.microsoft.com/office/powerpoint/2010/main" val="1554104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UD Request for Taxpayer Identification Completion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you fill out the online request for taxpayer identification for summer scholars, record your four digit confirmation number</a:t>
            </a:r>
          </a:p>
          <a:p>
            <a:r>
              <a:rPr lang="en-US" dirty="0" smtClean="0"/>
              <a:t>List your four digit confirmation number on this form, sign this form and return it to our office by </a:t>
            </a:r>
            <a:r>
              <a:rPr lang="en-US" b="1" dirty="0" smtClean="0"/>
              <a:t>May 3, 2019</a:t>
            </a:r>
          </a:p>
          <a:p>
            <a:r>
              <a:rPr lang="en-US" b="1" dirty="0" smtClean="0"/>
              <a:t>If you do not get this form back to us on time, your stipend payment may be delayed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3819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on 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Housing is limited </a:t>
            </a:r>
          </a:p>
          <a:p>
            <a:r>
              <a:rPr lang="en-US" dirty="0"/>
              <a:t>Sign up today only if you will need housing for the summer – SIGNING UP TODAY DOES NOT GUARANTEE YOU HOUSING</a:t>
            </a:r>
          </a:p>
          <a:p>
            <a:r>
              <a:rPr lang="en-US" dirty="0"/>
              <a:t>We will follow up with your requests in early May regarding how to proceed with housing</a:t>
            </a:r>
          </a:p>
          <a:p>
            <a:r>
              <a:rPr lang="en-US" b="1" u="sng" dirty="0"/>
              <a:t>If you do get accepted to housing, we withhold $500 from your second stipend</a:t>
            </a:r>
          </a:p>
          <a:p>
            <a:r>
              <a:rPr lang="en-US" dirty="0"/>
              <a:t>Doing research in Lewes?  Please specify if you want to be housed in Lewes.  </a:t>
            </a:r>
          </a:p>
        </p:txBody>
      </p:sp>
    </p:spTree>
    <p:extLst>
      <p:ext uri="{BB962C8B-B14F-4D97-AF65-F5344CB8AC3E}">
        <p14:creationId xmlns:p14="http://schemas.microsoft.com/office/powerpoint/2010/main" val="2832461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do not need to buy a meal plan.  If you WANT a meal plan go to </a:t>
            </a:r>
            <a:r>
              <a:rPr lang="en-US" dirty="0">
                <a:hlinkClick r:id="rId2"/>
              </a:rPr>
              <a:t>www.campusdish.com</a:t>
            </a:r>
            <a:r>
              <a:rPr lang="en-US" dirty="0"/>
              <a:t>  - they will have the information you need once it becomes available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280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I have a car on campus?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need to get a parking permit through Parking and </a:t>
            </a:r>
            <a:r>
              <a:rPr lang="en-US" dirty="0"/>
              <a:t>Transportation Services (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www.udel.edu/transportation/parking/permit-prices.html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Gray Pass bought in June costs - $110</a:t>
            </a:r>
          </a:p>
          <a:p>
            <a:r>
              <a:rPr lang="en-US" dirty="0" smtClean="0"/>
              <a:t>A Red Pass bought in June costs - $47</a:t>
            </a:r>
          </a:p>
        </p:txBody>
      </p:sp>
    </p:spTree>
    <p:extLst>
      <p:ext uri="{BB962C8B-B14F-4D97-AF65-F5344CB8AC3E}">
        <p14:creationId xmlns:p14="http://schemas.microsoft.com/office/powerpoint/2010/main" val="37253574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383</TotalTime>
  <Words>838</Words>
  <Application>Microsoft Office PowerPoint</Application>
  <PresentationFormat>Widescreen</PresentationFormat>
  <Paragraphs>79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2019 Summer Scholars Arts Humanities and Social Science Orientations</vt:lpstr>
      <vt:lpstr>Congratulations!!!!!</vt:lpstr>
      <vt:lpstr>Packet Information</vt:lpstr>
      <vt:lpstr>Letter of Intent – what is this?</vt:lpstr>
      <vt:lpstr>Instructions for Filling out UD On-Line Request for Taxpayer Identification for Summer Scholars </vt:lpstr>
      <vt:lpstr>UD Request for Taxpayer Identification Completion Record</vt:lpstr>
      <vt:lpstr>Information on Housing</vt:lpstr>
      <vt:lpstr>Meal Plans</vt:lpstr>
      <vt:lpstr>Can I have a car on campus?</vt:lpstr>
      <vt:lpstr>What else do I need to know?  Registration</vt:lpstr>
      <vt:lpstr>Weekly Group Meetings </vt:lpstr>
      <vt:lpstr>Continuing on With Research</vt:lpstr>
      <vt:lpstr>How do I get paid?</vt:lpstr>
      <vt:lpstr>Symposium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Summer Scholars Science and Engineering Orientation</dc:title>
  <dc:creator>Barsky, Lauren E</dc:creator>
  <cp:lastModifiedBy>Barsky, Lauren E</cp:lastModifiedBy>
  <cp:revision>37</cp:revision>
  <dcterms:created xsi:type="dcterms:W3CDTF">2015-04-08T20:25:20Z</dcterms:created>
  <dcterms:modified xsi:type="dcterms:W3CDTF">2019-04-15T19:18:40Z</dcterms:modified>
</cp:coreProperties>
</file>