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4"/>
  </p:notesMasterIdLst>
  <p:handoutMasterIdLst>
    <p:handoutMasterId r:id="rId15"/>
  </p:handoutMasterIdLst>
  <p:sldIdLst>
    <p:sldId id="259" r:id="rId2"/>
    <p:sldId id="257" r:id="rId3"/>
    <p:sldId id="261" r:id="rId4"/>
    <p:sldId id="262" r:id="rId5"/>
    <p:sldId id="270" r:id="rId6"/>
    <p:sldId id="267" r:id="rId7"/>
    <p:sldId id="263" r:id="rId8"/>
    <p:sldId id="268" r:id="rId9"/>
    <p:sldId id="269" r:id="rId10"/>
    <p:sldId id="264" r:id="rId11"/>
    <p:sldId id="266" r:id="rId12"/>
    <p:sldId id="260" r:id="rId13"/>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Geneva" charset="0"/>
        <a:cs typeface="Geneva" charset="0"/>
      </a:defRPr>
    </a:lvl1pPr>
    <a:lvl2pPr marL="457200" algn="l" defTabSz="457200" rtl="0" fontAlgn="base">
      <a:spcBef>
        <a:spcPct val="0"/>
      </a:spcBef>
      <a:spcAft>
        <a:spcPct val="0"/>
      </a:spcAft>
      <a:defRPr kern="1200">
        <a:solidFill>
          <a:schemeClr val="tx1"/>
        </a:solidFill>
        <a:latin typeface="Arial" charset="0"/>
        <a:ea typeface="Geneva" charset="0"/>
        <a:cs typeface="Geneva" charset="0"/>
      </a:defRPr>
    </a:lvl2pPr>
    <a:lvl3pPr marL="914400" algn="l" defTabSz="457200" rtl="0" fontAlgn="base">
      <a:spcBef>
        <a:spcPct val="0"/>
      </a:spcBef>
      <a:spcAft>
        <a:spcPct val="0"/>
      </a:spcAft>
      <a:defRPr kern="1200">
        <a:solidFill>
          <a:schemeClr val="tx1"/>
        </a:solidFill>
        <a:latin typeface="Arial" charset="0"/>
        <a:ea typeface="Geneva" charset="0"/>
        <a:cs typeface="Geneva" charset="0"/>
      </a:defRPr>
    </a:lvl3pPr>
    <a:lvl4pPr marL="1371600" algn="l" defTabSz="457200" rtl="0" fontAlgn="base">
      <a:spcBef>
        <a:spcPct val="0"/>
      </a:spcBef>
      <a:spcAft>
        <a:spcPct val="0"/>
      </a:spcAft>
      <a:defRPr kern="1200">
        <a:solidFill>
          <a:schemeClr val="tx1"/>
        </a:solidFill>
        <a:latin typeface="Arial" charset="0"/>
        <a:ea typeface="Geneva" charset="0"/>
        <a:cs typeface="Geneva" charset="0"/>
      </a:defRPr>
    </a:lvl4pPr>
    <a:lvl5pPr marL="1828800" algn="l" defTabSz="457200" rtl="0" fontAlgn="base">
      <a:spcBef>
        <a:spcPct val="0"/>
      </a:spcBef>
      <a:spcAft>
        <a:spcPct val="0"/>
      </a:spcAft>
      <a:defRPr kern="1200">
        <a:solidFill>
          <a:schemeClr val="tx1"/>
        </a:solidFill>
        <a:latin typeface="Arial" charset="0"/>
        <a:ea typeface="Geneva" charset="0"/>
        <a:cs typeface="Geneva" charset="0"/>
      </a:defRPr>
    </a:lvl5pPr>
    <a:lvl6pPr marL="2286000" algn="l" defTabSz="457200" rtl="0" eaLnBrk="1" latinLnBrk="0" hangingPunct="1">
      <a:defRPr kern="1200">
        <a:solidFill>
          <a:schemeClr val="tx1"/>
        </a:solidFill>
        <a:latin typeface="Arial" charset="0"/>
        <a:ea typeface="Geneva" charset="0"/>
        <a:cs typeface="Geneva" charset="0"/>
      </a:defRPr>
    </a:lvl6pPr>
    <a:lvl7pPr marL="2743200" algn="l" defTabSz="457200" rtl="0" eaLnBrk="1" latinLnBrk="0" hangingPunct="1">
      <a:defRPr kern="1200">
        <a:solidFill>
          <a:schemeClr val="tx1"/>
        </a:solidFill>
        <a:latin typeface="Arial" charset="0"/>
        <a:ea typeface="Geneva" charset="0"/>
        <a:cs typeface="Geneva" charset="0"/>
      </a:defRPr>
    </a:lvl7pPr>
    <a:lvl8pPr marL="3200400" algn="l" defTabSz="457200" rtl="0" eaLnBrk="1" latinLnBrk="0" hangingPunct="1">
      <a:defRPr kern="1200">
        <a:solidFill>
          <a:schemeClr val="tx1"/>
        </a:solidFill>
        <a:latin typeface="Arial" charset="0"/>
        <a:ea typeface="Geneva" charset="0"/>
        <a:cs typeface="Geneva" charset="0"/>
      </a:defRPr>
    </a:lvl8pPr>
    <a:lvl9pPr marL="3657600" algn="l" defTabSz="457200" rtl="0" eaLnBrk="1" latinLnBrk="0" hangingPunct="1">
      <a:defRPr kern="1200">
        <a:solidFill>
          <a:schemeClr val="tx1"/>
        </a:solidFill>
        <a:latin typeface="Arial" charset="0"/>
        <a:ea typeface="Geneva" charset="0"/>
        <a:cs typeface="Geneva"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09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8"/>
    <p:restoredTop sz="94599"/>
  </p:normalViewPr>
  <p:slideViewPr>
    <p:cSldViewPr snapToObjects="1">
      <p:cViewPr varScale="1">
        <p:scale>
          <a:sx n="139" d="100"/>
          <a:sy n="139" d="100"/>
        </p:scale>
        <p:origin x="198" y="114"/>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112" charset="0"/>
                <a:ea typeface="Geneva" pitchFamily="37" charset="-128"/>
                <a:cs typeface="Geneva" pitchFamily="37"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pPr>
              <a:defRPr/>
            </a:pPr>
            <a:fld id="{A5CB7454-15C1-A944-AC37-5542B6D3ECE9}" type="datetime1">
              <a:rPr lang="en-US"/>
              <a:pPr>
                <a:defRPr/>
              </a:pPr>
              <a:t>9/12/2019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112" charset="0"/>
                <a:ea typeface="Geneva" pitchFamily="37" charset="-128"/>
                <a:cs typeface="Geneva" pitchFamily="37"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pPr>
              <a:defRPr/>
            </a:pPr>
            <a:fld id="{6CAD9EFA-3E97-9B4D-8EE7-720657CEF67E}" type="slidenum">
              <a:rPr lang="en-US"/>
              <a:pPr>
                <a:defRPr/>
              </a:pPr>
              <a:t>‹#›</a:t>
            </a:fld>
            <a:endParaRPr lang="en-US"/>
          </a:p>
        </p:txBody>
      </p:sp>
    </p:spTree>
    <p:extLst>
      <p:ext uri="{BB962C8B-B14F-4D97-AF65-F5344CB8AC3E}">
        <p14:creationId xmlns:p14="http://schemas.microsoft.com/office/powerpoint/2010/main" val="3571877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112" charset="0"/>
                <a:ea typeface="Geneva" pitchFamily="37" charset="-128"/>
                <a:cs typeface="Geneva" pitchFamily="37"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pPr>
              <a:defRPr/>
            </a:pPr>
            <a:fld id="{1210EC45-414C-6A4E-BBBD-A09AEA33A371}" type="datetime1">
              <a:rPr lang="en-US"/>
              <a:pPr>
                <a:defRPr/>
              </a:pPr>
              <a:t>9/12/2019</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112" charset="0"/>
                <a:ea typeface="Geneva" pitchFamily="37" charset="-128"/>
                <a:cs typeface="Geneva" pitchFamily="37"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pPr>
              <a:defRPr/>
            </a:pPr>
            <a:fld id="{CFE6EDC6-DD80-2D48-A9E8-763FB51E6E0C}" type="slidenum">
              <a:rPr lang="en-US"/>
              <a:pPr>
                <a:defRPr/>
              </a:pPr>
              <a:t>‹#›</a:t>
            </a:fld>
            <a:endParaRPr lang="en-US"/>
          </a:p>
        </p:txBody>
      </p:sp>
    </p:spTree>
    <p:extLst>
      <p:ext uri="{BB962C8B-B14F-4D97-AF65-F5344CB8AC3E}">
        <p14:creationId xmlns:p14="http://schemas.microsoft.com/office/powerpoint/2010/main" val="1795040629"/>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Geneva" pitchFamily="-65" charset="-128"/>
        <a:cs typeface="Geneva"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Geneva" pitchFamily="-65"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0"/>
      </a:defRPr>
    </a:lvl3pPr>
    <a:lvl4pPr marL="13716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0"/>
      </a:defRPr>
    </a:lvl4pPr>
    <a:lvl5pPr marL="18288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295F1C-3447-014F-A03E-65CA47372F2C}"/>
              </a:ext>
            </a:extLst>
          </p:cNvPr>
          <p:cNvSpPr>
            <a:spLocks noGrp="1"/>
          </p:cNvSpPr>
          <p:nvPr>
            <p:ph sz="quarter" idx="10" hasCustomPrompt="1"/>
          </p:nvPr>
        </p:nvSpPr>
        <p:spPr>
          <a:xfrm>
            <a:off x="685800" y="742950"/>
            <a:ext cx="7772400" cy="1066800"/>
          </a:xfrm>
        </p:spPr>
        <p:txBody>
          <a:bodyPr anchor="ctr"/>
          <a:lstStyle>
            <a:lvl1pPr marL="0" indent="0" algn="ctr">
              <a:buNone/>
              <a:defRPr sz="3200"/>
            </a:lvl1pPr>
          </a:lstStyle>
          <a:p>
            <a:pPr lvl="0"/>
            <a:r>
              <a:rPr lang="en-US" dirty="0"/>
              <a:t>Click to edit Master title style</a:t>
            </a:r>
          </a:p>
        </p:txBody>
      </p:sp>
      <p:sp>
        <p:nvSpPr>
          <p:cNvPr id="5" name="Content Placeholder 4">
            <a:extLst>
              <a:ext uri="{FF2B5EF4-FFF2-40B4-BE49-F238E27FC236}">
                <a16:creationId xmlns:a16="http://schemas.microsoft.com/office/drawing/2014/main" id="{D4E5FC10-9685-A346-8AD2-79119408731F}"/>
              </a:ext>
            </a:extLst>
          </p:cNvPr>
          <p:cNvSpPr>
            <a:spLocks noGrp="1"/>
          </p:cNvSpPr>
          <p:nvPr>
            <p:ph sz="quarter" idx="11" hasCustomPrompt="1"/>
          </p:nvPr>
        </p:nvSpPr>
        <p:spPr>
          <a:xfrm>
            <a:off x="1371600" y="2419350"/>
            <a:ext cx="6400800" cy="1219200"/>
          </a:xfrm>
        </p:spPr>
        <p:txBody>
          <a:bodyPr/>
          <a:lstStyle>
            <a:lvl1pPr marL="0" indent="0" algn="ctr">
              <a:buNone/>
              <a:defRPr>
                <a:solidFill>
                  <a:srgbClr val="00B0F0"/>
                </a:solidFill>
              </a:defRPr>
            </a:lvl1pPr>
          </a:lstStyle>
          <a:p>
            <a:pPr lvl="0"/>
            <a:r>
              <a:rPr lang="en-US" dirty="0"/>
              <a:t>Click to edit Master subtitle style</a:t>
            </a:r>
          </a:p>
        </p:txBody>
      </p:sp>
    </p:spTree>
    <p:extLst>
      <p:ext uri="{BB962C8B-B14F-4D97-AF65-F5344CB8AC3E}">
        <p14:creationId xmlns:p14="http://schemas.microsoft.com/office/powerpoint/2010/main" val="2611706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6096"/>
                </a:solidFill>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solidFill>
                  <a:srgbClr val="006096"/>
                </a:solidFill>
              </a:defRPr>
            </a:lvl1pPr>
            <a:lvl2pPr>
              <a:defRPr>
                <a:solidFill>
                  <a:srgbClr val="006096"/>
                </a:solidFill>
              </a:defRPr>
            </a:lvl2pPr>
            <a:lvl3pPr>
              <a:defRPr>
                <a:solidFill>
                  <a:srgbClr val="006096"/>
                </a:solidFill>
              </a:defRPr>
            </a:lvl3pPr>
            <a:lvl4pPr>
              <a:defRPr>
                <a:solidFill>
                  <a:srgbClr val="006096"/>
                </a:solidFill>
              </a:defRPr>
            </a:lvl4pPr>
            <a:lvl5pPr>
              <a:defRPr>
                <a:solidFill>
                  <a:srgbClr val="006096"/>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p:ph type="sldNum" sz="quarter" idx="10"/>
          </p:nvPr>
        </p:nvSpPr>
        <p:spPr>
          <a:xfrm>
            <a:off x="3505200" y="4781550"/>
            <a:ext cx="2133600" cy="274637"/>
          </a:xfrm>
          <a:prstGeom prst="rect">
            <a:avLst/>
          </a:prstGeom>
        </p:spPr>
        <p:txBody>
          <a:bodyPr/>
          <a:lstStyle>
            <a:lvl1pPr algn="ctr">
              <a:defRPr>
                <a:solidFill>
                  <a:srgbClr val="006096"/>
                </a:solidFill>
              </a:defRPr>
            </a:lvl1pPr>
          </a:lstStyle>
          <a:p>
            <a:pPr>
              <a:defRPr/>
            </a:pPr>
            <a:fld id="{C6F69E68-A1F7-A441-8DC9-1255D615ACC0}" type="slidenum">
              <a:rPr lang="en-US" smtClean="0"/>
              <a:pPr>
                <a:defRPr/>
              </a:pPr>
              <a:t>‹#›</a:t>
            </a:fld>
            <a:endParaRPr lang="en-US" dirty="0"/>
          </a:p>
        </p:txBody>
      </p:sp>
    </p:spTree>
    <p:extLst>
      <p:ext uri="{BB962C8B-B14F-4D97-AF65-F5344CB8AC3E}">
        <p14:creationId xmlns:p14="http://schemas.microsoft.com/office/powerpoint/2010/main" val="2274019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38149"/>
            <a:ext cx="2057400" cy="3657601"/>
          </a:xfrm>
        </p:spPr>
        <p:txBody>
          <a:bodyPr vert="eaVert"/>
          <a:lstStyle>
            <a:lvl1pPr>
              <a:defRPr>
                <a:solidFill>
                  <a:srgbClr val="006096"/>
                </a:solidFill>
              </a:defRPr>
            </a:lvl1pPr>
          </a:lstStyle>
          <a:p>
            <a:r>
              <a:rPr lang="en-US" dirty="0"/>
              <a:t>Click to edit Master title style</a:t>
            </a:r>
          </a:p>
        </p:txBody>
      </p:sp>
      <p:sp>
        <p:nvSpPr>
          <p:cNvPr id="3" name="Vertical Text Placeholder 2"/>
          <p:cNvSpPr>
            <a:spLocks noGrp="1"/>
          </p:cNvSpPr>
          <p:nvPr>
            <p:ph type="body" orient="vert" idx="1"/>
          </p:nvPr>
        </p:nvSpPr>
        <p:spPr>
          <a:xfrm>
            <a:off x="457200" y="438149"/>
            <a:ext cx="6019800" cy="3657601"/>
          </a:xfrm>
        </p:spPr>
        <p:txBody>
          <a:bodyPr vert="eaVert"/>
          <a:lstStyle>
            <a:lvl1pPr>
              <a:defRPr>
                <a:solidFill>
                  <a:srgbClr val="006096"/>
                </a:solidFill>
              </a:defRPr>
            </a:lvl1pPr>
            <a:lvl2pPr>
              <a:defRPr>
                <a:solidFill>
                  <a:srgbClr val="006096"/>
                </a:solidFill>
              </a:defRPr>
            </a:lvl2pPr>
            <a:lvl3pPr>
              <a:defRPr>
                <a:solidFill>
                  <a:srgbClr val="006096"/>
                </a:solidFill>
              </a:defRPr>
            </a:lvl3pPr>
            <a:lvl4pPr>
              <a:defRPr>
                <a:solidFill>
                  <a:srgbClr val="006096"/>
                </a:solidFill>
              </a:defRPr>
            </a:lvl4pPr>
            <a:lvl5pPr>
              <a:defRPr>
                <a:solidFill>
                  <a:srgbClr val="006096"/>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p:ph type="sldNum" sz="quarter" idx="10"/>
          </p:nvPr>
        </p:nvSpPr>
        <p:spPr>
          <a:xfrm>
            <a:off x="3467100" y="4767263"/>
            <a:ext cx="2133600" cy="274637"/>
          </a:xfrm>
          <a:prstGeom prst="rect">
            <a:avLst/>
          </a:prstGeom>
        </p:spPr>
        <p:txBody>
          <a:bodyPr/>
          <a:lstStyle>
            <a:lvl1pPr algn="ctr">
              <a:defRPr>
                <a:solidFill>
                  <a:schemeClr val="bg1"/>
                </a:solidFill>
              </a:defRPr>
            </a:lvl1pPr>
          </a:lstStyle>
          <a:p>
            <a:pPr>
              <a:defRPr/>
            </a:pPr>
            <a:fld id="{8FD8FFC6-973B-2442-BCAF-B040FDE7B897}" type="slidenum">
              <a:rPr lang="en-US" smtClean="0"/>
              <a:pPr>
                <a:defRPr/>
              </a:pPr>
              <a:t>‹#›</a:t>
            </a:fld>
            <a:endParaRPr lang="en-US" dirty="0"/>
          </a:p>
        </p:txBody>
      </p:sp>
    </p:spTree>
    <p:extLst>
      <p:ext uri="{BB962C8B-B14F-4D97-AF65-F5344CB8AC3E}">
        <p14:creationId xmlns:p14="http://schemas.microsoft.com/office/powerpoint/2010/main" val="2556142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6096"/>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rgbClr val="006096"/>
                </a:solidFill>
              </a:defRPr>
            </a:lvl1pPr>
            <a:lvl2pPr>
              <a:defRPr>
                <a:solidFill>
                  <a:srgbClr val="006096"/>
                </a:solidFill>
              </a:defRPr>
            </a:lvl2pPr>
            <a:lvl3pPr>
              <a:defRPr>
                <a:solidFill>
                  <a:srgbClr val="006096"/>
                </a:solidFill>
              </a:defRPr>
            </a:lvl3pPr>
            <a:lvl4pPr>
              <a:defRPr>
                <a:solidFill>
                  <a:srgbClr val="006096"/>
                </a:solidFill>
              </a:defRPr>
            </a:lvl4pPr>
            <a:lvl5pPr>
              <a:defRPr>
                <a:solidFill>
                  <a:srgbClr val="006096"/>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p:ph type="sldNum" sz="quarter" idx="10"/>
          </p:nvPr>
        </p:nvSpPr>
        <p:spPr>
          <a:xfrm>
            <a:off x="3505200" y="4767263"/>
            <a:ext cx="2133600" cy="274637"/>
          </a:xfrm>
          <a:prstGeom prst="rect">
            <a:avLst/>
          </a:prstGeom>
        </p:spPr>
        <p:txBody>
          <a:bodyPr/>
          <a:lstStyle>
            <a:lvl1pPr algn="ctr">
              <a:defRPr>
                <a:solidFill>
                  <a:srgbClr val="006096"/>
                </a:solidFill>
              </a:defRPr>
            </a:lvl1pPr>
          </a:lstStyle>
          <a:p>
            <a:pPr>
              <a:defRPr/>
            </a:pPr>
            <a:fld id="{67ED70C6-FDCB-5747-9A21-CEFC4DDC4D7F}" type="slidenum">
              <a:rPr lang="en-US" smtClean="0"/>
              <a:pPr>
                <a:defRPr/>
              </a:pPr>
              <a:t>‹#›</a:t>
            </a:fld>
            <a:endParaRPr lang="en-US" dirty="0"/>
          </a:p>
        </p:txBody>
      </p:sp>
    </p:spTree>
    <p:extLst>
      <p:ext uri="{BB962C8B-B14F-4D97-AF65-F5344CB8AC3E}">
        <p14:creationId xmlns:p14="http://schemas.microsoft.com/office/powerpoint/2010/main" val="3836591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647950"/>
            <a:ext cx="7772400" cy="1021556"/>
          </a:xfrm>
        </p:spPr>
        <p:txBody>
          <a:bodyPr anchor="t">
            <a:normAutofit/>
          </a:bodyPr>
          <a:lstStyle>
            <a:lvl1pPr algn="l">
              <a:defRPr sz="3200" b="1" cap="all">
                <a:solidFill>
                  <a:srgbClr val="00B0F0"/>
                </a:solidFill>
              </a:defRPr>
            </a:lvl1pPr>
          </a:lstStyle>
          <a:p>
            <a:r>
              <a:rPr lang="en-US" dirty="0"/>
              <a:t>Click to edit Master title style</a:t>
            </a:r>
          </a:p>
        </p:txBody>
      </p:sp>
      <p:sp>
        <p:nvSpPr>
          <p:cNvPr id="3" name="Text Placeholder 2"/>
          <p:cNvSpPr>
            <a:spLocks noGrp="1"/>
          </p:cNvSpPr>
          <p:nvPr>
            <p:ph type="body" idx="1"/>
          </p:nvPr>
        </p:nvSpPr>
        <p:spPr>
          <a:xfrm>
            <a:off x="722313" y="1522809"/>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Slide Number Placeholder 5"/>
          <p:cNvSpPr>
            <a:spLocks noGrp="1"/>
          </p:cNvSpPr>
          <p:nvPr>
            <p:ph type="sldNum" sz="quarter" idx="10"/>
          </p:nvPr>
        </p:nvSpPr>
        <p:spPr>
          <a:xfrm>
            <a:off x="3352800" y="4767263"/>
            <a:ext cx="2133600" cy="274637"/>
          </a:xfrm>
          <a:prstGeom prst="rect">
            <a:avLst/>
          </a:prstGeom>
        </p:spPr>
        <p:txBody>
          <a:bodyPr/>
          <a:lstStyle>
            <a:lvl1pPr algn="ctr">
              <a:defRPr>
                <a:solidFill>
                  <a:srgbClr val="006096"/>
                </a:solidFill>
              </a:defRPr>
            </a:lvl1pPr>
          </a:lstStyle>
          <a:p>
            <a:pPr>
              <a:defRPr/>
            </a:pPr>
            <a:fld id="{B8643EE7-E1E3-6A41-AED4-ADD0882BF97B}" type="slidenum">
              <a:rPr lang="en-US" smtClean="0"/>
              <a:pPr>
                <a:defRPr/>
              </a:pPr>
              <a:t>‹#›</a:t>
            </a:fld>
            <a:endParaRPr lang="en-US" dirty="0"/>
          </a:p>
        </p:txBody>
      </p:sp>
    </p:spTree>
    <p:extLst>
      <p:ext uri="{BB962C8B-B14F-4D97-AF65-F5344CB8AC3E}">
        <p14:creationId xmlns:p14="http://schemas.microsoft.com/office/powerpoint/2010/main" val="463186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14350"/>
            <a:ext cx="8229600" cy="742950"/>
          </a:xfrm>
        </p:spPr>
        <p:txBody>
          <a:bodyPr/>
          <a:lstStyle>
            <a:lvl1pPr>
              <a:defRPr>
                <a:solidFill>
                  <a:srgbClr val="006096"/>
                </a:solidFill>
              </a:defRPr>
            </a:lvl1pPr>
          </a:lstStyle>
          <a:p>
            <a:r>
              <a:rPr lang="en-US" dirty="0"/>
              <a:t>Click to edit Master title style</a:t>
            </a:r>
          </a:p>
        </p:txBody>
      </p:sp>
      <p:sp>
        <p:nvSpPr>
          <p:cNvPr id="3" name="Content Placeholder 2"/>
          <p:cNvSpPr>
            <a:spLocks noGrp="1"/>
          </p:cNvSpPr>
          <p:nvPr>
            <p:ph sz="half" idx="1"/>
          </p:nvPr>
        </p:nvSpPr>
        <p:spPr>
          <a:xfrm>
            <a:off x="457200" y="1409701"/>
            <a:ext cx="4038600" cy="2686049"/>
          </a:xfrm>
        </p:spPr>
        <p:txBody>
          <a:bodyPr/>
          <a:lstStyle>
            <a:lvl1pPr>
              <a:defRPr sz="2800">
                <a:solidFill>
                  <a:srgbClr val="006096"/>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409701"/>
            <a:ext cx="4038600" cy="2686049"/>
          </a:xfrm>
        </p:spPr>
        <p:txBody>
          <a:bodyPr/>
          <a:lstStyle>
            <a:lvl1pPr>
              <a:defRPr sz="2800">
                <a:solidFill>
                  <a:srgbClr val="006096"/>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6"/>
          <p:cNvSpPr>
            <a:spLocks noGrp="1"/>
          </p:cNvSpPr>
          <p:nvPr>
            <p:ph type="sldNum" sz="quarter" idx="10"/>
          </p:nvPr>
        </p:nvSpPr>
        <p:spPr>
          <a:xfrm>
            <a:off x="3505200" y="4767263"/>
            <a:ext cx="2133600" cy="274637"/>
          </a:xfrm>
          <a:prstGeom prst="rect">
            <a:avLst/>
          </a:prstGeom>
        </p:spPr>
        <p:txBody>
          <a:bodyPr/>
          <a:lstStyle>
            <a:lvl1pPr algn="ctr">
              <a:defRPr>
                <a:solidFill>
                  <a:srgbClr val="006096"/>
                </a:solidFill>
              </a:defRPr>
            </a:lvl1pPr>
          </a:lstStyle>
          <a:p>
            <a:pPr>
              <a:defRPr/>
            </a:pPr>
            <a:fld id="{2F8EF95E-660F-6F48-9B3C-B3F93E20ACE1}" type="slidenum">
              <a:rPr lang="en-US" smtClean="0"/>
              <a:pPr>
                <a:defRPr/>
              </a:pPr>
              <a:t>‹#›</a:t>
            </a:fld>
            <a:endParaRPr lang="en-US" dirty="0"/>
          </a:p>
        </p:txBody>
      </p:sp>
    </p:spTree>
    <p:extLst>
      <p:ext uri="{BB962C8B-B14F-4D97-AF65-F5344CB8AC3E}">
        <p14:creationId xmlns:p14="http://schemas.microsoft.com/office/powerpoint/2010/main" val="1264984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502445"/>
            <a:ext cx="4040188" cy="773906"/>
          </a:xfrm>
        </p:spPr>
        <p:txBody>
          <a:bodyPr anchor="b"/>
          <a:lstStyle>
            <a:lvl1pPr marL="0" indent="0">
              <a:buNone/>
              <a:defRPr sz="2400" b="1">
                <a:solidFill>
                  <a:srgbClr val="00609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1276350"/>
            <a:ext cx="4040188" cy="2963466"/>
          </a:xfrm>
        </p:spPr>
        <p:txBody>
          <a:bodyPr/>
          <a:lstStyle>
            <a:lvl1pPr>
              <a:defRPr sz="2400">
                <a:solidFill>
                  <a:srgbClr val="006096"/>
                </a:solidFill>
              </a:defRPr>
            </a:lvl1pPr>
            <a:lvl2pPr>
              <a:defRPr sz="2000">
                <a:solidFill>
                  <a:srgbClr val="006096"/>
                </a:solidFill>
              </a:defRPr>
            </a:lvl2pPr>
            <a:lvl3pPr>
              <a:defRPr sz="1800">
                <a:solidFill>
                  <a:srgbClr val="006096"/>
                </a:solidFill>
              </a:defRPr>
            </a:lvl3pPr>
            <a:lvl4pPr>
              <a:defRPr sz="1600">
                <a:solidFill>
                  <a:srgbClr val="006096"/>
                </a:solidFill>
              </a:defRPr>
            </a:lvl4pPr>
            <a:lvl5pPr>
              <a:defRPr sz="1600">
                <a:solidFill>
                  <a:srgbClr val="006096"/>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6" y="502445"/>
            <a:ext cx="4041775" cy="773906"/>
          </a:xfrm>
        </p:spPr>
        <p:txBody>
          <a:bodyPr anchor="b"/>
          <a:lstStyle>
            <a:lvl1pPr marL="0" indent="0">
              <a:buNone/>
              <a:defRPr sz="2400" b="1">
                <a:solidFill>
                  <a:srgbClr val="00609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6" y="1276350"/>
            <a:ext cx="4041775" cy="2963466"/>
          </a:xfrm>
        </p:spPr>
        <p:txBody>
          <a:bodyPr/>
          <a:lstStyle>
            <a:lvl1pPr>
              <a:defRPr sz="2400">
                <a:solidFill>
                  <a:srgbClr val="006096"/>
                </a:solidFill>
              </a:defRPr>
            </a:lvl1pPr>
            <a:lvl2pPr>
              <a:defRPr sz="2000">
                <a:solidFill>
                  <a:srgbClr val="006096"/>
                </a:solidFill>
              </a:defRPr>
            </a:lvl2pPr>
            <a:lvl3pPr>
              <a:defRPr sz="1800">
                <a:solidFill>
                  <a:srgbClr val="006096"/>
                </a:solidFill>
              </a:defRPr>
            </a:lvl3pPr>
            <a:lvl4pPr>
              <a:defRPr sz="1600">
                <a:solidFill>
                  <a:srgbClr val="006096"/>
                </a:solidFill>
              </a:defRPr>
            </a:lvl4pPr>
            <a:lvl5pPr>
              <a:defRPr sz="1600">
                <a:solidFill>
                  <a:srgbClr val="006096"/>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8"/>
          <p:cNvSpPr>
            <a:spLocks noGrp="1"/>
          </p:cNvSpPr>
          <p:nvPr>
            <p:ph type="sldNum" sz="quarter" idx="10"/>
          </p:nvPr>
        </p:nvSpPr>
        <p:spPr>
          <a:xfrm>
            <a:off x="3505200" y="4767263"/>
            <a:ext cx="2133600" cy="274637"/>
          </a:xfrm>
          <a:prstGeom prst="rect">
            <a:avLst/>
          </a:prstGeom>
        </p:spPr>
        <p:txBody>
          <a:bodyPr/>
          <a:lstStyle>
            <a:lvl1pPr algn="ctr">
              <a:defRPr>
                <a:solidFill>
                  <a:srgbClr val="006096"/>
                </a:solidFill>
              </a:defRPr>
            </a:lvl1pPr>
          </a:lstStyle>
          <a:p>
            <a:pPr>
              <a:defRPr/>
            </a:pPr>
            <a:fld id="{57A9B1A9-890C-8B44-BE90-7CB4395EE4D3}" type="slidenum">
              <a:rPr lang="en-US" smtClean="0"/>
              <a:pPr>
                <a:defRPr/>
              </a:pPr>
              <a:t>‹#›</a:t>
            </a:fld>
            <a:endParaRPr lang="en-US" dirty="0"/>
          </a:p>
        </p:txBody>
      </p:sp>
    </p:spTree>
    <p:extLst>
      <p:ext uri="{BB962C8B-B14F-4D97-AF65-F5344CB8AC3E}">
        <p14:creationId xmlns:p14="http://schemas.microsoft.com/office/powerpoint/2010/main" val="4184604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6096"/>
                </a:solidFill>
              </a:defRPr>
            </a:lvl1pPr>
          </a:lstStyle>
          <a:p>
            <a:r>
              <a:rPr lang="en-US" dirty="0"/>
              <a:t>Click to edit Master title style</a:t>
            </a:r>
          </a:p>
        </p:txBody>
      </p:sp>
      <p:sp>
        <p:nvSpPr>
          <p:cNvPr id="3" name="Slide Number Placeholder 4"/>
          <p:cNvSpPr>
            <a:spLocks noGrp="1"/>
          </p:cNvSpPr>
          <p:nvPr>
            <p:ph type="sldNum" sz="quarter" idx="10"/>
          </p:nvPr>
        </p:nvSpPr>
        <p:spPr>
          <a:xfrm>
            <a:off x="3505200" y="4767263"/>
            <a:ext cx="2133600" cy="274637"/>
          </a:xfrm>
          <a:prstGeom prst="rect">
            <a:avLst/>
          </a:prstGeom>
        </p:spPr>
        <p:txBody>
          <a:bodyPr/>
          <a:lstStyle>
            <a:lvl1pPr algn="ctr">
              <a:defRPr>
                <a:solidFill>
                  <a:srgbClr val="006096"/>
                </a:solidFill>
              </a:defRPr>
            </a:lvl1pPr>
          </a:lstStyle>
          <a:p>
            <a:pPr>
              <a:defRPr/>
            </a:pPr>
            <a:fld id="{388F1A38-2662-714D-BA55-F0640804B748}" type="slidenum">
              <a:rPr lang="en-US" smtClean="0"/>
              <a:pPr>
                <a:defRPr/>
              </a:pPr>
              <a:t>‹#›</a:t>
            </a:fld>
            <a:endParaRPr lang="en-US" dirty="0"/>
          </a:p>
        </p:txBody>
      </p:sp>
    </p:spTree>
    <p:extLst>
      <p:ext uri="{BB962C8B-B14F-4D97-AF65-F5344CB8AC3E}">
        <p14:creationId xmlns:p14="http://schemas.microsoft.com/office/powerpoint/2010/main" val="2889544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Slide Number Placeholder 3"/>
          <p:cNvSpPr>
            <a:spLocks noGrp="1"/>
          </p:cNvSpPr>
          <p:nvPr>
            <p:ph type="sldNum" sz="quarter" idx="10"/>
          </p:nvPr>
        </p:nvSpPr>
        <p:spPr>
          <a:xfrm>
            <a:off x="3505200" y="4767263"/>
            <a:ext cx="2133600" cy="274637"/>
          </a:xfrm>
          <a:prstGeom prst="rect">
            <a:avLst/>
          </a:prstGeom>
        </p:spPr>
        <p:txBody>
          <a:bodyPr/>
          <a:lstStyle>
            <a:lvl1pPr algn="ctr">
              <a:defRPr>
                <a:solidFill>
                  <a:srgbClr val="006096"/>
                </a:solidFill>
              </a:defRPr>
            </a:lvl1pPr>
          </a:lstStyle>
          <a:p>
            <a:pPr>
              <a:defRPr/>
            </a:pPr>
            <a:fld id="{D5524B65-BD56-BC42-A8D4-F7B262BC0E77}" type="slidenum">
              <a:rPr lang="en-US" smtClean="0"/>
              <a:pPr>
                <a:defRPr/>
              </a:pPr>
              <a:t>‹#›</a:t>
            </a:fld>
            <a:endParaRPr lang="en-US" dirty="0"/>
          </a:p>
        </p:txBody>
      </p:sp>
    </p:spTree>
    <p:extLst>
      <p:ext uri="{BB962C8B-B14F-4D97-AF65-F5344CB8AC3E}">
        <p14:creationId xmlns:p14="http://schemas.microsoft.com/office/powerpoint/2010/main" val="4246038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1" y="514350"/>
            <a:ext cx="3008313" cy="947738"/>
          </a:xfrm>
        </p:spPr>
        <p:txBody>
          <a:bodyPr anchor="b"/>
          <a:lstStyle>
            <a:lvl1pPr algn="l">
              <a:defRPr sz="2000" b="1">
                <a:solidFill>
                  <a:srgbClr val="006096"/>
                </a:solidFill>
              </a:defRPr>
            </a:lvl1pPr>
          </a:lstStyle>
          <a:p>
            <a:r>
              <a:rPr lang="en-US" dirty="0"/>
              <a:t>Click to edit Master title style</a:t>
            </a:r>
          </a:p>
        </p:txBody>
      </p:sp>
      <p:sp>
        <p:nvSpPr>
          <p:cNvPr id="3" name="Content Placeholder 2"/>
          <p:cNvSpPr>
            <a:spLocks noGrp="1"/>
          </p:cNvSpPr>
          <p:nvPr>
            <p:ph idx="1"/>
          </p:nvPr>
        </p:nvSpPr>
        <p:spPr>
          <a:xfrm>
            <a:off x="3575050" y="514351"/>
            <a:ext cx="5111750" cy="3581400"/>
          </a:xfrm>
        </p:spPr>
        <p:txBody>
          <a:bodyPr/>
          <a:lstStyle>
            <a:lvl1pPr>
              <a:defRPr sz="3200">
                <a:solidFill>
                  <a:srgbClr val="006096"/>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1" y="1657351"/>
            <a:ext cx="3008313" cy="2438400"/>
          </a:xfrm>
        </p:spPr>
        <p:txBody>
          <a:bodyPr/>
          <a:lstStyle>
            <a:lvl1pPr marL="0" indent="0">
              <a:buNone/>
              <a:defRPr sz="1400">
                <a:solidFill>
                  <a:srgbClr val="00609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Slide Number Placeholder 6"/>
          <p:cNvSpPr>
            <a:spLocks noGrp="1"/>
          </p:cNvSpPr>
          <p:nvPr>
            <p:ph type="sldNum" sz="quarter" idx="10"/>
          </p:nvPr>
        </p:nvSpPr>
        <p:spPr>
          <a:xfrm>
            <a:off x="3352800" y="4767263"/>
            <a:ext cx="2133600" cy="274637"/>
          </a:xfrm>
          <a:prstGeom prst="rect">
            <a:avLst/>
          </a:prstGeom>
        </p:spPr>
        <p:txBody>
          <a:bodyPr/>
          <a:lstStyle>
            <a:lvl1pPr algn="ctr">
              <a:defRPr>
                <a:solidFill>
                  <a:srgbClr val="006096"/>
                </a:solidFill>
              </a:defRPr>
            </a:lvl1pPr>
          </a:lstStyle>
          <a:p>
            <a:pPr>
              <a:defRPr/>
            </a:pPr>
            <a:fld id="{0C045864-67DE-844A-AC03-EBD93572A568}" type="slidenum">
              <a:rPr lang="en-US" smtClean="0"/>
              <a:pPr>
                <a:defRPr/>
              </a:pPr>
              <a:t>‹#›</a:t>
            </a:fld>
            <a:endParaRPr lang="en-US" dirty="0"/>
          </a:p>
        </p:txBody>
      </p:sp>
    </p:spTree>
    <p:extLst>
      <p:ext uri="{BB962C8B-B14F-4D97-AF65-F5344CB8AC3E}">
        <p14:creationId xmlns:p14="http://schemas.microsoft.com/office/powerpoint/2010/main" val="2971630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solidFill>
                  <a:srgbClr val="006096"/>
                </a:solidFill>
              </a:defRPr>
            </a:lvl1pPr>
          </a:lstStyle>
          <a:p>
            <a:r>
              <a:rPr lang="en-US" dirty="0"/>
              <a:t>Click to edit Master title style</a:t>
            </a:r>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4025503"/>
            <a:ext cx="5486400" cy="375047"/>
          </a:xfrm>
        </p:spPr>
        <p:txBody>
          <a:bodyPr/>
          <a:lstStyle>
            <a:lvl1pPr marL="0" indent="0">
              <a:buNone/>
              <a:defRPr sz="1400">
                <a:solidFill>
                  <a:srgbClr val="00609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Slide Number Placeholder 6"/>
          <p:cNvSpPr>
            <a:spLocks noGrp="1"/>
          </p:cNvSpPr>
          <p:nvPr>
            <p:ph type="sldNum" sz="quarter" idx="10"/>
          </p:nvPr>
        </p:nvSpPr>
        <p:spPr>
          <a:xfrm>
            <a:off x="3352800" y="4767263"/>
            <a:ext cx="2133600" cy="274637"/>
          </a:xfrm>
          <a:prstGeom prst="rect">
            <a:avLst/>
          </a:prstGeom>
        </p:spPr>
        <p:txBody>
          <a:bodyPr/>
          <a:lstStyle>
            <a:lvl1pPr algn="ctr">
              <a:defRPr>
                <a:solidFill>
                  <a:srgbClr val="006096"/>
                </a:solidFill>
              </a:defRPr>
            </a:lvl1pPr>
          </a:lstStyle>
          <a:p>
            <a:pPr>
              <a:defRPr/>
            </a:pPr>
            <a:fld id="{34742D8B-8594-4B44-80B0-BECC0F075DC4}" type="slidenum">
              <a:rPr lang="en-US" smtClean="0"/>
              <a:pPr>
                <a:defRPr/>
              </a:pPr>
              <a:t>‹#›</a:t>
            </a:fld>
            <a:endParaRPr lang="en-US" dirty="0"/>
          </a:p>
        </p:txBody>
      </p:sp>
    </p:spTree>
    <p:extLst>
      <p:ext uri="{BB962C8B-B14F-4D97-AF65-F5344CB8AC3E}">
        <p14:creationId xmlns:p14="http://schemas.microsoft.com/office/powerpoint/2010/main" val="531183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590550"/>
            <a:ext cx="8229600" cy="742950"/>
          </a:xfrm>
          <a:prstGeom prst="rect">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19250"/>
            <a:ext cx="8229600" cy="2651125"/>
          </a:xfrm>
          <a:prstGeom prst="rect">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880" r:id="rId1"/>
    <p:sldLayoutId id="2147483870"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hf hdr="0" ftr="0" dt="0"/>
  <p:txStyles>
    <p:titleStyle>
      <a:lvl1pPr algn="ctr" defTabSz="457200" rtl="0" eaLnBrk="0" fontAlgn="base" hangingPunct="0">
        <a:spcBef>
          <a:spcPct val="0"/>
        </a:spcBef>
        <a:spcAft>
          <a:spcPct val="0"/>
        </a:spcAft>
        <a:defRPr sz="3200" kern="1200">
          <a:solidFill>
            <a:schemeClr val="bg1"/>
          </a:solidFill>
          <a:latin typeface="Calibri"/>
          <a:ea typeface="Geneva" pitchFamily="-65" charset="-128"/>
          <a:cs typeface="Calibri"/>
        </a:defRPr>
      </a:lvl1pPr>
      <a:lvl2pPr algn="ctr" defTabSz="457200" rtl="0" eaLnBrk="0" fontAlgn="base" hangingPunct="0">
        <a:spcBef>
          <a:spcPct val="0"/>
        </a:spcBef>
        <a:spcAft>
          <a:spcPct val="0"/>
        </a:spcAft>
        <a:defRPr sz="3200">
          <a:solidFill>
            <a:schemeClr val="tx1"/>
          </a:solidFill>
          <a:latin typeface="Helvetica Neue" pitchFamily="-65" charset="0"/>
          <a:ea typeface="Geneva" pitchFamily="-65" charset="-128"/>
          <a:cs typeface="Geneva" pitchFamily="-65" charset="-128"/>
        </a:defRPr>
      </a:lvl2pPr>
      <a:lvl3pPr algn="ctr" defTabSz="457200" rtl="0" eaLnBrk="0" fontAlgn="base" hangingPunct="0">
        <a:spcBef>
          <a:spcPct val="0"/>
        </a:spcBef>
        <a:spcAft>
          <a:spcPct val="0"/>
        </a:spcAft>
        <a:defRPr sz="3200">
          <a:solidFill>
            <a:schemeClr val="tx1"/>
          </a:solidFill>
          <a:latin typeface="Helvetica Neue" pitchFamily="-65" charset="0"/>
          <a:ea typeface="Geneva" pitchFamily="-65" charset="-128"/>
          <a:cs typeface="Geneva" pitchFamily="-65" charset="-128"/>
        </a:defRPr>
      </a:lvl3pPr>
      <a:lvl4pPr algn="ctr" defTabSz="457200" rtl="0" eaLnBrk="0" fontAlgn="base" hangingPunct="0">
        <a:spcBef>
          <a:spcPct val="0"/>
        </a:spcBef>
        <a:spcAft>
          <a:spcPct val="0"/>
        </a:spcAft>
        <a:defRPr sz="3200">
          <a:solidFill>
            <a:schemeClr val="tx1"/>
          </a:solidFill>
          <a:latin typeface="Helvetica Neue" pitchFamily="-65" charset="0"/>
          <a:ea typeface="Geneva" pitchFamily="-65" charset="-128"/>
          <a:cs typeface="Geneva" pitchFamily="-65" charset="-128"/>
        </a:defRPr>
      </a:lvl4pPr>
      <a:lvl5pPr algn="ctr" defTabSz="457200" rtl="0" eaLnBrk="0" fontAlgn="base" hangingPunct="0">
        <a:spcBef>
          <a:spcPct val="0"/>
        </a:spcBef>
        <a:spcAft>
          <a:spcPct val="0"/>
        </a:spcAft>
        <a:defRPr sz="3200">
          <a:solidFill>
            <a:schemeClr val="tx1"/>
          </a:solidFill>
          <a:latin typeface="Helvetica Neue" pitchFamily="-65" charset="0"/>
          <a:ea typeface="Geneva" pitchFamily="-65" charset="-128"/>
          <a:cs typeface="Geneva" pitchFamily="-65" charset="-128"/>
        </a:defRPr>
      </a:lvl5pPr>
      <a:lvl6pPr marL="457200" algn="ctr" defTabSz="457200" rtl="0" fontAlgn="base">
        <a:spcBef>
          <a:spcPct val="0"/>
        </a:spcBef>
        <a:spcAft>
          <a:spcPct val="0"/>
        </a:spcAft>
        <a:defRPr sz="3200">
          <a:solidFill>
            <a:schemeClr val="tx1"/>
          </a:solidFill>
          <a:latin typeface="Helvetica Neue" pitchFamily="-65" charset="0"/>
          <a:ea typeface="Geneva" pitchFamily="-65" charset="-128"/>
          <a:cs typeface="Geneva" pitchFamily="-65" charset="-128"/>
        </a:defRPr>
      </a:lvl6pPr>
      <a:lvl7pPr marL="914400" algn="ctr" defTabSz="457200" rtl="0" fontAlgn="base">
        <a:spcBef>
          <a:spcPct val="0"/>
        </a:spcBef>
        <a:spcAft>
          <a:spcPct val="0"/>
        </a:spcAft>
        <a:defRPr sz="3200">
          <a:solidFill>
            <a:schemeClr val="tx1"/>
          </a:solidFill>
          <a:latin typeface="Helvetica Neue" pitchFamily="-65" charset="0"/>
          <a:ea typeface="Geneva" pitchFamily="-65" charset="-128"/>
          <a:cs typeface="Geneva" pitchFamily="-65" charset="-128"/>
        </a:defRPr>
      </a:lvl7pPr>
      <a:lvl8pPr marL="1371600" algn="ctr" defTabSz="457200" rtl="0" fontAlgn="base">
        <a:spcBef>
          <a:spcPct val="0"/>
        </a:spcBef>
        <a:spcAft>
          <a:spcPct val="0"/>
        </a:spcAft>
        <a:defRPr sz="3200">
          <a:solidFill>
            <a:schemeClr val="tx1"/>
          </a:solidFill>
          <a:latin typeface="Helvetica Neue" pitchFamily="-65" charset="0"/>
          <a:ea typeface="Geneva" pitchFamily="-65" charset="-128"/>
          <a:cs typeface="Geneva" pitchFamily="-65" charset="-128"/>
        </a:defRPr>
      </a:lvl8pPr>
      <a:lvl9pPr marL="1828800" algn="ctr" defTabSz="457200" rtl="0" fontAlgn="base">
        <a:spcBef>
          <a:spcPct val="0"/>
        </a:spcBef>
        <a:spcAft>
          <a:spcPct val="0"/>
        </a:spcAft>
        <a:defRPr sz="3200">
          <a:solidFill>
            <a:schemeClr val="tx1"/>
          </a:solidFill>
          <a:latin typeface="Helvetica Neue" pitchFamily="-65" charset="0"/>
          <a:ea typeface="Geneva" pitchFamily="-65" charset="-128"/>
          <a:cs typeface="Geneva" pitchFamily="-65" charset="-128"/>
        </a:defRPr>
      </a:lvl9pPr>
    </p:titleStyle>
    <p:bodyStyle>
      <a:lvl1pPr marL="342900" indent="-342900" algn="l" defTabSz="457200" rtl="0" eaLnBrk="0" fontAlgn="base" hangingPunct="0">
        <a:spcBef>
          <a:spcPct val="20000"/>
        </a:spcBef>
        <a:spcAft>
          <a:spcPct val="0"/>
        </a:spcAft>
        <a:buFont typeface="Arial" charset="0"/>
        <a:buChar char="•"/>
        <a:defRPr kern="1200">
          <a:solidFill>
            <a:schemeClr val="bg1"/>
          </a:solidFill>
          <a:latin typeface="Calibri"/>
          <a:ea typeface="Geneva" pitchFamily="-65" charset="-128"/>
          <a:cs typeface="Calibri"/>
        </a:defRPr>
      </a:lvl1pPr>
      <a:lvl2pPr marL="742950" indent="-285750" algn="l" defTabSz="457200" rtl="0" eaLnBrk="0" fontAlgn="base" hangingPunct="0">
        <a:spcBef>
          <a:spcPct val="20000"/>
        </a:spcBef>
        <a:spcAft>
          <a:spcPct val="0"/>
        </a:spcAft>
        <a:buFont typeface="Arial" charset="0"/>
        <a:buChar char="–"/>
        <a:defRPr kern="1200">
          <a:solidFill>
            <a:schemeClr val="bg1"/>
          </a:solidFill>
          <a:latin typeface="Calibri"/>
          <a:ea typeface="Geneva" pitchFamily="-65" charset="-128"/>
          <a:cs typeface="Calibri"/>
        </a:defRPr>
      </a:lvl2pPr>
      <a:lvl3pPr marL="1143000" indent="-228600" algn="l" defTabSz="457200" rtl="0" eaLnBrk="0" fontAlgn="base" hangingPunct="0">
        <a:spcBef>
          <a:spcPct val="20000"/>
        </a:spcBef>
        <a:spcAft>
          <a:spcPct val="0"/>
        </a:spcAft>
        <a:buFont typeface="Arial" charset="0"/>
        <a:buChar char="•"/>
        <a:defRPr kern="1200">
          <a:solidFill>
            <a:schemeClr val="bg1"/>
          </a:solidFill>
          <a:latin typeface="Calibri"/>
          <a:ea typeface="ヒラギノ角ゴ Pro W3" charset="-128"/>
          <a:cs typeface="Calibri"/>
        </a:defRPr>
      </a:lvl3pPr>
      <a:lvl4pPr marL="1600200" indent="-228600" algn="l" defTabSz="457200" rtl="0" eaLnBrk="0" fontAlgn="base" hangingPunct="0">
        <a:spcBef>
          <a:spcPct val="20000"/>
        </a:spcBef>
        <a:spcAft>
          <a:spcPct val="0"/>
        </a:spcAft>
        <a:buFont typeface="Arial" charset="0"/>
        <a:buChar char="–"/>
        <a:defRPr kern="1200">
          <a:solidFill>
            <a:schemeClr val="bg1"/>
          </a:solidFill>
          <a:latin typeface="Calibri"/>
          <a:ea typeface="ヒラギノ角ゴ Pro W3" charset="-128"/>
          <a:cs typeface="Calibri"/>
        </a:defRPr>
      </a:lvl4pPr>
      <a:lvl5pPr marL="2057400" indent="-228600" algn="l" defTabSz="457200" rtl="0" eaLnBrk="0" fontAlgn="base" hangingPunct="0">
        <a:spcBef>
          <a:spcPct val="20000"/>
        </a:spcBef>
        <a:spcAft>
          <a:spcPct val="0"/>
        </a:spcAft>
        <a:buFont typeface="Arial" charset="0"/>
        <a:buChar char="»"/>
        <a:defRPr kern="1200">
          <a:solidFill>
            <a:schemeClr val="bg1"/>
          </a:solidFill>
          <a:latin typeface="Calibri"/>
          <a:ea typeface="ヒラギノ角ゴ Pro W3" charset="-128"/>
          <a:cs typeface="Calibri"/>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93B461-7169-5047-801F-ADD6162A024E}"/>
              </a:ext>
            </a:extLst>
          </p:cNvPr>
          <p:cNvSpPr>
            <a:spLocks noGrp="1"/>
          </p:cNvSpPr>
          <p:nvPr>
            <p:ph sz="quarter" idx="10"/>
          </p:nvPr>
        </p:nvSpPr>
        <p:spPr/>
        <p:txBody>
          <a:bodyPr/>
          <a:lstStyle/>
          <a:p>
            <a:r>
              <a:rPr lang="en-US" sz="3500" dirty="0" smtClean="0"/>
              <a:t>Lower-Limb Dominance in Balance &amp; Mobility Tasks: Protocol Development </a:t>
            </a:r>
            <a:endParaRPr lang="en-US" sz="3500" dirty="0"/>
          </a:p>
        </p:txBody>
      </p:sp>
      <p:sp>
        <p:nvSpPr>
          <p:cNvPr id="3" name="Content Placeholder 2">
            <a:extLst>
              <a:ext uri="{FF2B5EF4-FFF2-40B4-BE49-F238E27FC236}">
                <a16:creationId xmlns:a16="http://schemas.microsoft.com/office/drawing/2014/main" id="{326FF2BC-130E-454E-9865-6F360383A171}"/>
              </a:ext>
            </a:extLst>
          </p:cNvPr>
          <p:cNvSpPr>
            <a:spLocks noGrp="1"/>
          </p:cNvSpPr>
          <p:nvPr>
            <p:ph sz="quarter" idx="11"/>
          </p:nvPr>
        </p:nvSpPr>
        <p:spPr/>
        <p:txBody>
          <a:bodyPr/>
          <a:lstStyle/>
          <a:p>
            <a:r>
              <a:rPr lang="en-US" sz="2300" dirty="0" smtClean="0">
                <a:solidFill>
                  <a:srgbClr val="FFC000"/>
                </a:solidFill>
              </a:rPr>
              <a:t>Amanda Gensiejewski </a:t>
            </a:r>
          </a:p>
          <a:p>
            <a:r>
              <a:rPr lang="en-US" dirty="0" smtClean="0"/>
              <a:t>University of Delaware, Summer Fellow 2019</a:t>
            </a:r>
          </a:p>
          <a:p>
            <a:endParaRPr lang="en-US" dirty="0"/>
          </a:p>
        </p:txBody>
      </p:sp>
    </p:spTree>
    <p:extLst>
      <p:ext uri="{BB962C8B-B14F-4D97-AF65-F5344CB8AC3E}">
        <p14:creationId xmlns:p14="http://schemas.microsoft.com/office/powerpoint/2010/main" val="1614157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Hypothesis Across Tasks</a:t>
            </a:r>
            <a:endParaRPr lang="en-US" dirty="0"/>
          </a:p>
        </p:txBody>
      </p:sp>
      <p:sp>
        <p:nvSpPr>
          <p:cNvPr id="3" name="Content Placeholder 2"/>
          <p:cNvSpPr>
            <a:spLocks noGrp="1"/>
          </p:cNvSpPr>
          <p:nvPr>
            <p:ph idx="1"/>
          </p:nvPr>
        </p:nvSpPr>
        <p:spPr>
          <a:xfrm>
            <a:off x="457200" y="1504950"/>
            <a:ext cx="8229600" cy="2651125"/>
          </a:xfrm>
        </p:spPr>
        <p:txBody>
          <a:bodyPr/>
          <a:lstStyle/>
          <a:p>
            <a:pPr marL="0" indent="0" algn="ctr">
              <a:buNone/>
            </a:pPr>
            <a:r>
              <a:rPr lang="en-US" dirty="0" smtClean="0"/>
              <a:t>We hypothesize that, across tasks, there will be relationships between limb asymmetry and limb preference in performing the tasks potentially correlating with independent roles of stability and mobility.</a:t>
            </a:r>
            <a:endParaRPr lang="en-US" dirty="0"/>
          </a:p>
        </p:txBody>
      </p:sp>
      <p:sp>
        <p:nvSpPr>
          <p:cNvPr id="4" name="Slide Number Placeholder 3"/>
          <p:cNvSpPr>
            <a:spLocks noGrp="1"/>
          </p:cNvSpPr>
          <p:nvPr>
            <p:ph type="sldNum" sz="quarter" idx="10"/>
          </p:nvPr>
        </p:nvSpPr>
        <p:spPr/>
        <p:txBody>
          <a:bodyPr/>
          <a:lstStyle/>
          <a:p>
            <a:pPr>
              <a:defRPr/>
            </a:pPr>
            <a:fld id="{67ED70C6-FDCB-5747-9A21-CEFC4DDC4D7F}" type="slidenum">
              <a:rPr lang="en-US" smtClean="0"/>
              <a:pPr>
                <a:defRPr/>
              </a:pPr>
              <a:t>9</a:t>
            </a:fld>
            <a:endParaRPr lang="en-US" dirty="0"/>
          </a:p>
        </p:txBody>
      </p:sp>
    </p:spTree>
    <p:extLst>
      <p:ext uri="{BB962C8B-B14F-4D97-AF65-F5344CB8AC3E}">
        <p14:creationId xmlns:p14="http://schemas.microsoft.com/office/powerpoint/2010/main" val="1467889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Significance</a:t>
            </a:r>
            <a:endParaRPr lang="en-US" dirty="0"/>
          </a:p>
        </p:txBody>
      </p:sp>
      <p:sp>
        <p:nvSpPr>
          <p:cNvPr id="3" name="Content Placeholder 2"/>
          <p:cNvSpPr>
            <a:spLocks noGrp="1"/>
          </p:cNvSpPr>
          <p:nvPr>
            <p:ph idx="1"/>
          </p:nvPr>
        </p:nvSpPr>
        <p:spPr/>
        <p:txBody>
          <a:bodyPr/>
          <a:lstStyle/>
          <a:p>
            <a:r>
              <a:rPr lang="en-US" dirty="0" smtClean="0"/>
              <a:t>The analysis of our results will provide us with a better understanding of limb-specific function as it pertains to balance and mobility.</a:t>
            </a:r>
          </a:p>
          <a:p>
            <a:r>
              <a:rPr lang="en-US" dirty="0" smtClean="0"/>
              <a:t>Our results may be applicable in the modification of balance and mobility rehabilitation activities of patients with asymmetric limb function. This includes children with cerebral palsy, stroke survivors, and individuals with lower-limb injuries or amputations. </a:t>
            </a:r>
            <a:endParaRPr lang="en-US" dirty="0"/>
          </a:p>
        </p:txBody>
      </p:sp>
      <p:sp>
        <p:nvSpPr>
          <p:cNvPr id="4" name="Slide Number Placeholder 3"/>
          <p:cNvSpPr>
            <a:spLocks noGrp="1"/>
          </p:cNvSpPr>
          <p:nvPr>
            <p:ph type="sldNum" sz="quarter" idx="10"/>
          </p:nvPr>
        </p:nvSpPr>
        <p:spPr/>
        <p:txBody>
          <a:bodyPr/>
          <a:lstStyle/>
          <a:p>
            <a:pPr>
              <a:defRPr/>
            </a:pPr>
            <a:fld id="{67ED70C6-FDCB-5747-9A21-CEFC4DDC4D7F}" type="slidenum">
              <a:rPr lang="en-US" smtClean="0"/>
              <a:pPr>
                <a:defRPr/>
              </a:pPr>
              <a:t>10</a:t>
            </a:fld>
            <a:endParaRPr lang="en-US" dirty="0"/>
          </a:p>
        </p:txBody>
      </p:sp>
    </p:spTree>
    <p:extLst>
      <p:ext uri="{BB962C8B-B14F-4D97-AF65-F5344CB8AC3E}">
        <p14:creationId xmlns:p14="http://schemas.microsoft.com/office/powerpoint/2010/main" val="19933819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Acknowledgements </a:t>
            </a:r>
            <a:endParaRPr lang="en-US" dirty="0"/>
          </a:p>
        </p:txBody>
      </p:sp>
      <p:sp>
        <p:nvSpPr>
          <p:cNvPr id="3" name="Content Placeholder 2"/>
          <p:cNvSpPr>
            <a:spLocks noGrp="1"/>
          </p:cNvSpPr>
          <p:nvPr>
            <p:ph idx="1"/>
          </p:nvPr>
        </p:nvSpPr>
        <p:spPr/>
        <p:txBody>
          <a:bodyPr/>
          <a:lstStyle/>
          <a:p>
            <a:pPr algn="ctr"/>
            <a:r>
              <a:rPr lang="en-US" sz="2000" dirty="0" smtClean="0"/>
              <a:t>I would like to thank the University of Delaware for giving me the amazing opportunity to be a part of Summer Fellowship 2019. I also would like to thank Dr. Jeremy Crenshaw, James Tracy, and Michael Christensen for advising, supporting, and welcoming me to their team. </a:t>
            </a:r>
            <a:endParaRPr lang="en-US" sz="2000" dirty="0"/>
          </a:p>
        </p:txBody>
      </p:sp>
      <p:sp>
        <p:nvSpPr>
          <p:cNvPr id="4" name="Slide Number Placeholder 3"/>
          <p:cNvSpPr>
            <a:spLocks noGrp="1"/>
          </p:cNvSpPr>
          <p:nvPr>
            <p:ph type="sldNum" sz="quarter" idx="10"/>
          </p:nvPr>
        </p:nvSpPr>
        <p:spPr/>
        <p:txBody>
          <a:bodyPr/>
          <a:lstStyle/>
          <a:p>
            <a:pPr>
              <a:defRPr/>
            </a:pPr>
            <a:fld id="{67ED70C6-FDCB-5747-9A21-CEFC4DDC4D7F}" type="slidenum">
              <a:rPr lang="en-US" smtClean="0"/>
              <a:pPr>
                <a:defRPr/>
              </a:pPr>
              <a:t>11</a:t>
            </a:fld>
            <a:endParaRPr lang="en-US" dirty="0"/>
          </a:p>
        </p:txBody>
      </p:sp>
    </p:spTree>
    <p:extLst>
      <p:ext uri="{BB962C8B-B14F-4D97-AF65-F5344CB8AC3E}">
        <p14:creationId xmlns:p14="http://schemas.microsoft.com/office/powerpoint/2010/main" val="1997562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466ED-4D45-E44D-B8B1-9C2A3101F73B}"/>
              </a:ext>
            </a:extLst>
          </p:cNvPr>
          <p:cNvSpPr>
            <a:spLocks noGrp="1"/>
          </p:cNvSpPr>
          <p:nvPr>
            <p:ph type="title"/>
          </p:nvPr>
        </p:nvSpPr>
        <p:spPr/>
        <p:txBody>
          <a:bodyPr/>
          <a:lstStyle/>
          <a:p>
            <a:r>
              <a:rPr lang="en-US" dirty="0" smtClean="0"/>
              <a:t>Background</a:t>
            </a:r>
            <a:endParaRPr lang="en-US" dirty="0"/>
          </a:p>
        </p:txBody>
      </p:sp>
      <p:sp>
        <p:nvSpPr>
          <p:cNvPr id="3" name="Content Placeholder 2">
            <a:extLst>
              <a:ext uri="{FF2B5EF4-FFF2-40B4-BE49-F238E27FC236}">
                <a16:creationId xmlns:a16="http://schemas.microsoft.com/office/drawing/2014/main" id="{029A3627-267D-004F-94BF-63E6F1C2B87C}"/>
              </a:ext>
            </a:extLst>
          </p:cNvPr>
          <p:cNvSpPr>
            <a:spLocks noGrp="1"/>
          </p:cNvSpPr>
          <p:nvPr>
            <p:ph idx="1"/>
          </p:nvPr>
        </p:nvSpPr>
        <p:spPr>
          <a:xfrm>
            <a:off x="457200" y="1428750"/>
            <a:ext cx="8229600" cy="2651125"/>
          </a:xfrm>
        </p:spPr>
        <p:txBody>
          <a:bodyPr/>
          <a:lstStyle/>
          <a:p>
            <a:r>
              <a:rPr lang="en-US" dirty="0" smtClean="0"/>
              <a:t>Previous studies in the UD Falls and Mobility lab demonstrated that unimpaired children and adults had between-limb differences in lateral gait stability. The “dominant” lower limb was associated with a more stable foot placement.</a:t>
            </a:r>
            <a:endParaRPr lang="en-US" dirty="0"/>
          </a:p>
          <a:p>
            <a:r>
              <a:rPr lang="en-US" dirty="0" smtClean="0"/>
              <a:t>This observation lead to further questions about the role of limb dominance in balance across static and dynamic tasks. </a:t>
            </a:r>
          </a:p>
          <a:p>
            <a:r>
              <a:rPr lang="en-US" dirty="0" smtClean="0"/>
              <a:t>Previous studies have suggested functional lower-limb asymmetry based on differences in joint moments from 3D motion capture data. Lower-limbs possibly take on separate roles in propulsion, control, or support</a:t>
            </a:r>
            <a:r>
              <a:rPr lang="en-US" baseline="30000" dirty="0" smtClean="0"/>
              <a:t>1</a:t>
            </a:r>
            <a:r>
              <a:rPr lang="en-US" dirty="0" smtClean="0"/>
              <a:t>.</a:t>
            </a:r>
          </a:p>
          <a:p>
            <a:endParaRPr lang="en-US" dirty="0" smtClean="0"/>
          </a:p>
        </p:txBody>
      </p:sp>
      <p:sp>
        <p:nvSpPr>
          <p:cNvPr id="4" name="Slide Number Placeholder 3">
            <a:extLst>
              <a:ext uri="{FF2B5EF4-FFF2-40B4-BE49-F238E27FC236}">
                <a16:creationId xmlns:a16="http://schemas.microsoft.com/office/drawing/2014/main" id="{EA6E2337-1E4F-774E-919D-D374915A7EB0}"/>
              </a:ext>
            </a:extLst>
          </p:cNvPr>
          <p:cNvSpPr>
            <a:spLocks noGrp="1"/>
          </p:cNvSpPr>
          <p:nvPr>
            <p:ph type="sldNum" sz="quarter" idx="10"/>
          </p:nvPr>
        </p:nvSpPr>
        <p:spPr/>
        <p:txBody>
          <a:bodyPr/>
          <a:lstStyle/>
          <a:p>
            <a:pPr>
              <a:defRPr/>
            </a:pPr>
            <a:fld id="{67ED70C6-FDCB-5747-9A21-CEFC4DDC4D7F}" type="slidenum">
              <a:rPr lang="en-US" smtClean="0"/>
              <a:pPr>
                <a:defRPr/>
              </a:pPr>
              <a:t>1</a:t>
            </a:fld>
            <a:endParaRPr lang="en-US" dirty="0"/>
          </a:p>
        </p:txBody>
      </p:sp>
      <p:sp>
        <p:nvSpPr>
          <p:cNvPr id="5" name="TextBox 4"/>
          <p:cNvSpPr txBox="1"/>
          <p:nvPr/>
        </p:nvSpPr>
        <p:spPr>
          <a:xfrm>
            <a:off x="5486400" y="4182488"/>
            <a:ext cx="3505200" cy="584775"/>
          </a:xfrm>
          <a:prstGeom prst="rect">
            <a:avLst/>
          </a:prstGeom>
          <a:noFill/>
        </p:spPr>
        <p:txBody>
          <a:bodyPr wrap="square" rtlCol="0">
            <a:spAutoFit/>
          </a:bodyPr>
          <a:lstStyle/>
          <a:p>
            <a:r>
              <a:rPr lang="en-US" sz="1400" dirty="0">
                <a:solidFill>
                  <a:srgbClr val="006096"/>
                </a:solidFill>
              </a:rPr>
              <a:t>1. </a:t>
            </a:r>
            <a:r>
              <a:rPr lang="en-US" sz="1400" dirty="0" err="1">
                <a:solidFill>
                  <a:srgbClr val="006096"/>
                </a:solidFill>
              </a:rPr>
              <a:t>Sadeghi</a:t>
            </a:r>
            <a:r>
              <a:rPr lang="en-US" sz="1400" dirty="0">
                <a:solidFill>
                  <a:srgbClr val="006096"/>
                </a:solidFill>
              </a:rPr>
              <a:t> et al., </a:t>
            </a:r>
            <a:r>
              <a:rPr lang="en-US" sz="1400" i="1" dirty="0">
                <a:solidFill>
                  <a:srgbClr val="006096"/>
                </a:solidFill>
              </a:rPr>
              <a:t>Gait Posture</a:t>
            </a:r>
            <a:r>
              <a:rPr lang="en-US" sz="1400" dirty="0">
                <a:solidFill>
                  <a:srgbClr val="006096"/>
                </a:solidFill>
              </a:rPr>
              <a:t>, 2000.</a:t>
            </a:r>
          </a:p>
          <a:p>
            <a:endParaRPr lang="en-US" dirty="0">
              <a:solidFill>
                <a:srgbClr val="006096"/>
              </a:solidFill>
            </a:endParaRPr>
          </a:p>
        </p:txBody>
      </p:sp>
    </p:spTree>
    <p:extLst>
      <p:ext uri="{BB962C8B-B14F-4D97-AF65-F5344CB8AC3E}">
        <p14:creationId xmlns:p14="http://schemas.microsoft.com/office/powerpoint/2010/main" val="823941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a:xfrm>
            <a:off x="457200" y="1504950"/>
            <a:ext cx="8229600" cy="2651125"/>
          </a:xfrm>
        </p:spPr>
        <p:txBody>
          <a:bodyPr/>
          <a:lstStyle/>
          <a:p>
            <a:r>
              <a:rPr lang="en-US" dirty="0" smtClean="0"/>
              <a:t>The </a:t>
            </a:r>
            <a:r>
              <a:rPr lang="en-US" i="1" dirty="0" smtClean="0"/>
              <a:t>purpose of this study </a:t>
            </a:r>
            <a:r>
              <a:rPr lang="en-US" dirty="0" smtClean="0"/>
              <a:t>is to understand how limb preference affects balance across static and dynamic balance tasks.</a:t>
            </a:r>
          </a:p>
          <a:p>
            <a:r>
              <a:rPr lang="en-US" dirty="0" smtClean="0"/>
              <a:t>We hypothesize that individuals will demonstrate a limb preference across tasks with functional roles related to stability and mobility. We expect that performance will be affected when the roles are experimentally manipulated.  </a:t>
            </a:r>
          </a:p>
          <a:p>
            <a:r>
              <a:rPr lang="en-US" dirty="0" smtClean="0"/>
              <a:t>The </a:t>
            </a:r>
            <a:r>
              <a:rPr lang="en-US" i="1" dirty="0" smtClean="0"/>
              <a:t>purpose of this summer fellowship </a:t>
            </a:r>
            <a:r>
              <a:rPr lang="en-US" dirty="0" smtClean="0"/>
              <a:t>was to develop protocol that properly addressed our research questions and to gain IRB approval for the start of our data collection in fall 2019 semester.</a:t>
            </a:r>
            <a:endParaRPr lang="en-US" dirty="0"/>
          </a:p>
        </p:txBody>
      </p:sp>
      <p:sp>
        <p:nvSpPr>
          <p:cNvPr id="4" name="Slide Number Placeholder 3"/>
          <p:cNvSpPr>
            <a:spLocks noGrp="1"/>
          </p:cNvSpPr>
          <p:nvPr>
            <p:ph type="sldNum" sz="quarter" idx="10"/>
          </p:nvPr>
        </p:nvSpPr>
        <p:spPr/>
        <p:txBody>
          <a:bodyPr/>
          <a:lstStyle/>
          <a:p>
            <a:pPr>
              <a:defRPr/>
            </a:pPr>
            <a:fld id="{67ED70C6-FDCB-5747-9A21-CEFC4DDC4D7F}" type="slidenum">
              <a:rPr lang="en-US" smtClean="0"/>
              <a:pPr>
                <a:defRPr/>
              </a:pPr>
              <a:t>2</a:t>
            </a:fld>
            <a:endParaRPr lang="en-US" dirty="0"/>
          </a:p>
        </p:txBody>
      </p:sp>
    </p:spTree>
    <p:extLst>
      <p:ext uri="{BB962C8B-B14F-4D97-AF65-F5344CB8AC3E}">
        <p14:creationId xmlns:p14="http://schemas.microsoft.com/office/powerpoint/2010/main" val="2082561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Protocol Development</a:t>
            </a:r>
            <a:endParaRPr lang="en-US" dirty="0"/>
          </a:p>
        </p:txBody>
      </p:sp>
      <p:sp>
        <p:nvSpPr>
          <p:cNvPr id="3" name="Content Placeholder 2"/>
          <p:cNvSpPr>
            <a:spLocks noGrp="1"/>
          </p:cNvSpPr>
          <p:nvPr>
            <p:ph idx="1"/>
          </p:nvPr>
        </p:nvSpPr>
        <p:spPr/>
        <p:txBody>
          <a:bodyPr/>
          <a:lstStyle/>
          <a:p>
            <a:pPr marL="0" indent="0">
              <a:buNone/>
            </a:pPr>
            <a:r>
              <a:rPr lang="en-US" dirty="0" smtClean="0"/>
              <a:t>The finalized protocol was developed from various group meetings and within- laboratory activities and training. </a:t>
            </a:r>
          </a:p>
          <a:p>
            <a:pPr marL="0" indent="0">
              <a:buNone/>
            </a:pPr>
            <a:endParaRPr lang="en-US" dirty="0" smtClean="0"/>
          </a:p>
          <a:p>
            <a:pPr marL="0" indent="0">
              <a:buNone/>
            </a:pPr>
            <a:r>
              <a:rPr lang="en-US" dirty="0" smtClean="0"/>
              <a:t>This summer I worked in identifying these tasks and laboratory tests, as well as drafting the protocol for IRB approval and reviewing relevant literature.</a:t>
            </a:r>
          </a:p>
          <a:p>
            <a:pPr marL="0" indent="0">
              <a:buNone/>
            </a:pPr>
            <a:endParaRPr lang="en-US" dirty="0" smtClean="0"/>
          </a:p>
          <a:p>
            <a:pPr marL="0" indent="0">
              <a:buNone/>
            </a:pPr>
            <a:r>
              <a:rPr lang="en-US" dirty="0" smtClean="0"/>
              <a:t>The following protocol was recently approved by the IRB, and we are enrolling our first participants.</a:t>
            </a:r>
            <a:endParaRPr lang="en-US" dirty="0"/>
          </a:p>
        </p:txBody>
      </p:sp>
      <p:sp>
        <p:nvSpPr>
          <p:cNvPr id="4" name="Slide Number Placeholder 3"/>
          <p:cNvSpPr>
            <a:spLocks noGrp="1"/>
          </p:cNvSpPr>
          <p:nvPr>
            <p:ph type="sldNum" sz="quarter" idx="10"/>
          </p:nvPr>
        </p:nvSpPr>
        <p:spPr/>
        <p:txBody>
          <a:bodyPr/>
          <a:lstStyle/>
          <a:p>
            <a:pPr>
              <a:defRPr/>
            </a:pPr>
            <a:fld id="{67ED70C6-FDCB-5747-9A21-CEFC4DDC4D7F}" type="slidenum">
              <a:rPr lang="en-US" smtClean="0"/>
              <a:pPr>
                <a:defRPr/>
              </a:pPr>
              <a:t>3</a:t>
            </a:fld>
            <a:endParaRPr lang="en-US" dirty="0"/>
          </a:p>
        </p:txBody>
      </p:sp>
    </p:spTree>
    <p:extLst>
      <p:ext uri="{BB962C8B-B14F-4D97-AF65-F5344CB8AC3E}">
        <p14:creationId xmlns:p14="http://schemas.microsoft.com/office/powerpoint/2010/main" val="1455617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Limb Dominance</a:t>
            </a:r>
            <a:endParaRPr lang="en-US" dirty="0"/>
          </a:p>
        </p:txBody>
      </p:sp>
      <p:sp>
        <p:nvSpPr>
          <p:cNvPr id="3" name="Content Placeholder 2"/>
          <p:cNvSpPr>
            <a:spLocks noGrp="1"/>
          </p:cNvSpPr>
          <p:nvPr>
            <p:ph idx="1"/>
          </p:nvPr>
        </p:nvSpPr>
        <p:spPr/>
        <p:txBody>
          <a:bodyPr/>
          <a:lstStyle/>
          <a:p>
            <a:r>
              <a:rPr lang="en-US" dirty="0" smtClean="0"/>
              <a:t>Limb dominance will be quantified using the </a:t>
            </a:r>
            <a:r>
              <a:rPr lang="en-US" i="1" dirty="0" smtClean="0"/>
              <a:t>Waterloo Footedness Questionnaire</a:t>
            </a:r>
            <a:r>
              <a:rPr lang="en-US" baseline="30000" dirty="0" smtClean="0"/>
              <a:t>1</a:t>
            </a:r>
            <a:r>
              <a:rPr lang="en-US" dirty="0" smtClean="0"/>
              <a:t>.</a:t>
            </a:r>
            <a:r>
              <a:rPr lang="en-US" i="1" dirty="0" smtClean="0"/>
              <a:t> </a:t>
            </a:r>
            <a:r>
              <a:rPr lang="en-US" dirty="0" smtClean="0"/>
              <a:t>which will be completed by participants at the end of the data collection.</a:t>
            </a:r>
          </a:p>
          <a:p>
            <a:r>
              <a:rPr lang="en-US" dirty="0" smtClean="0"/>
              <a:t>A short athletic history questionnaire will be administered to characterize the participants' involvement in activities that may play a role in establishing limb dominance. I played a lead role in compiling this custom questionnaire.</a:t>
            </a:r>
          </a:p>
          <a:p>
            <a:endParaRPr lang="en-US" dirty="0" smtClean="0"/>
          </a:p>
          <a:p>
            <a:pPr lvl="1"/>
            <a:endParaRPr lang="en-US" dirty="0"/>
          </a:p>
        </p:txBody>
      </p:sp>
      <p:sp>
        <p:nvSpPr>
          <p:cNvPr id="4" name="Slide Number Placeholder 3"/>
          <p:cNvSpPr>
            <a:spLocks noGrp="1"/>
          </p:cNvSpPr>
          <p:nvPr>
            <p:ph type="sldNum" sz="quarter" idx="10"/>
          </p:nvPr>
        </p:nvSpPr>
        <p:spPr/>
        <p:txBody>
          <a:bodyPr/>
          <a:lstStyle/>
          <a:p>
            <a:pPr>
              <a:defRPr/>
            </a:pPr>
            <a:fld id="{67ED70C6-FDCB-5747-9A21-CEFC4DDC4D7F}" type="slidenum">
              <a:rPr lang="en-US" smtClean="0"/>
              <a:pPr>
                <a:defRPr/>
              </a:pPr>
              <a:t>4</a:t>
            </a:fld>
            <a:endParaRPr lang="en-US" dirty="0"/>
          </a:p>
        </p:txBody>
      </p:sp>
      <p:sp>
        <p:nvSpPr>
          <p:cNvPr id="5" name="TextBox 4"/>
          <p:cNvSpPr txBox="1"/>
          <p:nvPr/>
        </p:nvSpPr>
        <p:spPr>
          <a:xfrm>
            <a:off x="5943600" y="4255684"/>
            <a:ext cx="4572000" cy="461665"/>
          </a:xfrm>
          <a:prstGeom prst="rect">
            <a:avLst/>
          </a:prstGeom>
          <a:noFill/>
        </p:spPr>
        <p:txBody>
          <a:bodyPr wrap="square" rtlCol="0">
            <a:spAutoFit/>
          </a:bodyPr>
          <a:lstStyle/>
          <a:p>
            <a:r>
              <a:rPr lang="en-US" sz="1200" dirty="0">
                <a:solidFill>
                  <a:srgbClr val="006096"/>
                </a:solidFill>
              </a:rPr>
              <a:t>1. Elias et al., </a:t>
            </a:r>
            <a:r>
              <a:rPr lang="en-US" sz="1200" i="1" dirty="0" err="1">
                <a:solidFill>
                  <a:srgbClr val="006096"/>
                </a:solidFill>
              </a:rPr>
              <a:t>Neuropsychologia</a:t>
            </a:r>
            <a:r>
              <a:rPr lang="en-US" sz="1200" dirty="0">
                <a:solidFill>
                  <a:srgbClr val="006096"/>
                </a:solidFill>
              </a:rPr>
              <a:t>, 1998.</a:t>
            </a:r>
          </a:p>
          <a:p>
            <a:endParaRPr lang="en-US" sz="1200" dirty="0">
              <a:solidFill>
                <a:srgbClr val="006096"/>
              </a:solidFill>
            </a:endParaRPr>
          </a:p>
        </p:txBody>
      </p:sp>
    </p:spTree>
    <p:extLst>
      <p:ext uri="{BB962C8B-B14F-4D97-AF65-F5344CB8AC3E}">
        <p14:creationId xmlns:p14="http://schemas.microsoft.com/office/powerpoint/2010/main" val="1681273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Protocol:</a:t>
            </a:r>
            <a:br>
              <a:rPr lang="en-US" dirty="0" smtClean="0"/>
            </a:br>
            <a:r>
              <a:rPr lang="en-US" dirty="0" smtClean="0"/>
              <a:t>Standing Postural Sway</a:t>
            </a:r>
            <a:endParaRPr lang="en-US" dirty="0"/>
          </a:p>
        </p:txBody>
      </p:sp>
      <p:sp>
        <p:nvSpPr>
          <p:cNvPr id="3" name="Content Placeholder 2"/>
          <p:cNvSpPr>
            <a:spLocks noGrp="1"/>
          </p:cNvSpPr>
          <p:nvPr>
            <p:ph idx="1"/>
          </p:nvPr>
        </p:nvSpPr>
        <p:spPr>
          <a:xfrm>
            <a:off x="437322" y="1504950"/>
            <a:ext cx="8229600" cy="2895600"/>
          </a:xfrm>
        </p:spPr>
        <p:txBody>
          <a:bodyPr/>
          <a:lstStyle/>
          <a:p>
            <a:r>
              <a:rPr lang="en-US" u="sng" dirty="0" smtClean="0"/>
              <a:t>Bipedal stance</a:t>
            </a:r>
            <a:r>
              <a:rPr lang="en-US" dirty="0" smtClean="0"/>
              <a:t>:</a:t>
            </a:r>
          </a:p>
          <a:p>
            <a:pPr lvl="1"/>
            <a:r>
              <a:rPr lang="en-US" dirty="0" smtClean="0"/>
              <a:t>Participants will stand with each foot on a force plate, which measures the trajectory of the center of pressure (</a:t>
            </a:r>
            <a:r>
              <a:rPr lang="en-US" dirty="0" err="1" smtClean="0"/>
              <a:t>CoP</a:t>
            </a:r>
            <a:r>
              <a:rPr lang="en-US" dirty="0" smtClean="0"/>
              <a:t>). </a:t>
            </a:r>
          </a:p>
          <a:p>
            <a:pPr lvl="1"/>
            <a:r>
              <a:rPr lang="en-US" b="1" dirty="0" smtClean="0"/>
              <a:t>Hypothesis</a:t>
            </a:r>
            <a:r>
              <a:rPr lang="en-US" dirty="0" smtClean="0"/>
              <a:t>: Between-limb differences in the </a:t>
            </a:r>
            <a:r>
              <a:rPr lang="en-US" dirty="0" err="1" smtClean="0"/>
              <a:t>CoP</a:t>
            </a:r>
            <a:r>
              <a:rPr lang="en-US" dirty="0" smtClean="0"/>
              <a:t> path length, as well as the correlation between the </a:t>
            </a:r>
            <a:r>
              <a:rPr lang="en-US" dirty="0" err="1" smtClean="0"/>
              <a:t>CoP</a:t>
            </a:r>
            <a:r>
              <a:rPr lang="en-US" dirty="0" smtClean="0"/>
              <a:t> position and the horizontal position of the whole-body center of mass.</a:t>
            </a:r>
          </a:p>
          <a:p>
            <a:r>
              <a:rPr lang="en-US" u="sng" dirty="0" err="1" smtClean="0"/>
              <a:t>Unipedal</a:t>
            </a:r>
            <a:r>
              <a:rPr lang="en-US" u="sng" dirty="0" smtClean="0"/>
              <a:t> stance:</a:t>
            </a:r>
          </a:p>
          <a:p>
            <a:pPr lvl="1"/>
            <a:r>
              <a:rPr lang="en-US" dirty="0" smtClean="0"/>
              <a:t>Participants will balance on one foot on a force plate.</a:t>
            </a:r>
          </a:p>
          <a:p>
            <a:pPr lvl="1"/>
            <a:r>
              <a:rPr lang="en-US" b="1" dirty="0" smtClean="0"/>
              <a:t>Hypothesis: </a:t>
            </a:r>
            <a:r>
              <a:rPr lang="en-US" dirty="0"/>
              <a:t>B</a:t>
            </a:r>
            <a:r>
              <a:rPr lang="en-US" dirty="0" smtClean="0"/>
              <a:t>etween-limb differences in the </a:t>
            </a:r>
            <a:r>
              <a:rPr lang="en-US" dirty="0" err="1" smtClean="0"/>
              <a:t>CoP</a:t>
            </a:r>
            <a:r>
              <a:rPr lang="en-US" dirty="0" smtClean="0"/>
              <a:t> path length.</a:t>
            </a:r>
            <a:endParaRPr lang="en-US" b="1" dirty="0"/>
          </a:p>
          <a:p>
            <a:pPr lvl="1"/>
            <a:endParaRPr lang="en-US" dirty="0" smtClean="0"/>
          </a:p>
          <a:p>
            <a:pPr lvl="1"/>
            <a:endParaRPr lang="en-US" dirty="0" smtClean="0"/>
          </a:p>
          <a:p>
            <a:pPr lvl="1"/>
            <a:endParaRPr lang="en-US" dirty="0" smtClean="0"/>
          </a:p>
          <a:p>
            <a:pPr lvl="1"/>
            <a:endParaRPr lang="en-US" dirty="0"/>
          </a:p>
          <a:p>
            <a:pPr lvl="1"/>
            <a:endParaRPr lang="en-US" dirty="0" smtClean="0"/>
          </a:p>
          <a:p>
            <a:pPr lvl="1"/>
            <a:endParaRPr lang="en-US" dirty="0"/>
          </a:p>
        </p:txBody>
      </p:sp>
      <p:sp>
        <p:nvSpPr>
          <p:cNvPr id="4" name="Slide Number Placeholder 3"/>
          <p:cNvSpPr>
            <a:spLocks noGrp="1"/>
          </p:cNvSpPr>
          <p:nvPr>
            <p:ph type="sldNum" sz="quarter" idx="10"/>
          </p:nvPr>
        </p:nvSpPr>
        <p:spPr/>
        <p:txBody>
          <a:bodyPr/>
          <a:lstStyle/>
          <a:p>
            <a:pPr>
              <a:defRPr/>
            </a:pPr>
            <a:fld id="{67ED70C6-FDCB-5747-9A21-CEFC4DDC4D7F}" type="slidenum">
              <a:rPr lang="en-US" smtClean="0"/>
              <a:pPr>
                <a:defRPr/>
              </a:pPr>
              <a:t>5</a:t>
            </a:fld>
            <a:endParaRPr lang="en-US" dirty="0"/>
          </a:p>
        </p:txBody>
      </p:sp>
    </p:spTree>
    <p:extLst>
      <p:ext uri="{BB962C8B-B14F-4D97-AF65-F5344CB8AC3E}">
        <p14:creationId xmlns:p14="http://schemas.microsoft.com/office/powerpoint/2010/main" val="1202783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9094"/>
            <a:ext cx="8229600" cy="742950"/>
          </a:xfrm>
        </p:spPr>
        <p:txBody>
          <a:bodyPr/>
          <a:lstStyle/>
          <a:p>
            <a:r>
              <a:rPr lang="en-US" dirty="0" smtClean="0"/>
              <a:t>Protocol:</a:t>
            </a:r>
            <a:br>
              <a:rPr lang="en-US" dirty="0" smtClean="0"/>
            </a:br>
            <a:r>
              <a:rPr lang="en-US" dirty="0" smtClean="0"/>
              <a:t>Reactive Balance</a:t>
            </a:r>
            <a:endParaRPr lang="en-US" dirty="0"/>
          </a:p>
        </p:txBody>
      </p:sp>
      <p:sp>
        <p:nvSpPr>
          <p:cNvPr id="3" name="Content Placeholder 2"/>
          <p:cNvSpPr>
            <a:spLocks noGrp="1"/>
          </p:cNvSpPr>
          <p:nvPr>
            <p:ph idx="1"/>
          </p:nvPr>
        </p:nvSpPr>
        <p:spPr>
          <a:xfrm>
            <a:off x="457200" y="1200150"/>
            <a:ext cx="8229600" cy="2990850"/>
          </a:xfrm>
        </p:spPr>
        <p:txBody>
          <a:bodyPr/>
          <a:lstStyle/>
          <a:p>
            <a:r>
              <a:rPr lang="en-US" sz="1750" u="sng" dirty="0" smtClean="0"/>
              <a:t>Lateral stepping thresholds</a:t>
            </a:r>
            <a:r>
              <a:rPr lang="en-US" sz="1750" dirty="0" smtClean="0"/>
              <a:t>:</a:t>
            </a:r>
          </a:p>
          <a:p>
            <a:pPr lvl="1"/>
            <a:r>
              <a:rPr lang="en-US" sz="1750" dirty="0" smtClean="0"/>
              <a:t>Participants will attempt to respond to standing, lateral perturbations from a treadmill </a:t>
            </a:r>
            <a:r>
              <a:rPr lang="en-US" sz="1750" u="sng" dirty="0" smtClean="0"/>
              <a:t>without</a:t>
            </a:r>
            <a:r>
              <a:rPr lang="en-US" sz="1750" dirty="0" smtClean="0"/>
              <a:t> stepping. Thresholds represent the perturbation magnitude that causes an individual to respond with a step.</a:t>
            </a:r>
          </a:p>
          <a:p>
            <a:pPr lvl="1"/>
            <a:r>
              <a:rPr lang="en-US" sz="1750" b="1" dirty="0" smtClean="0"/>
              <a:t>Hypothesis: </a:t>
            </a:r>
            <a:r>
              <a:rPr lang="en-US" sz="1750" dirty="0"/>
              <a:t>D</a:t>
            </a:r>
            <a:r>
              <a:rPr lang="en-US" sz="1750" dirty="0" smtClean="0"/>
              <a:t>ifferences in dominant-side versus non-dominant side thresholds. </a:t>
            </a:r>
          </a:p>
          <a:p>
            <a:r>
              <a:rPr lang="en-US" sz="1750" u="sng" dirty="0" smtClean="0"/>
              <a:t>Anterior and Posterior Reactive stepping:</a:t>
            </a:r>
          </a:p>
          <a:p>
            <a:pPr lvl="1"/>
            <a:r>
              <a:rPr lang="en-US" sz="1750" dirty="0" smtClean="0"/>
              <a:t>Participants will respond to anterior and posterior perturbations delivered by the treadmill and by a lean-release test. Preferred stepping limb will be recorded. </a:t>
            </a:r>
          </a:p>
          <a:p>
            <a:pPr lvl="1"/>
            <a:r>
              <a:rPr lang="en-US" sz="1750" b="1" dirty="0" smtClean="0"/>
              <a:t>Hypothesis: </a:t>
            </a:r>
            <a:r>
              <a:rPr lang="en-US" sz="1750" dirty="0" smtClean="0"/>
              <a:t>Between-limb differences in kinematic measures of the response (e.g. step length, trunk rotation angle). </a:t>
            </a:r>
            <a:endParaRPr lang="en-US" sz="1750" b="1" dirty="0"/>
          </a:p>
        </p:txBody>
      </p:sp>
      <p:sp>
        <p:nvSpPr>
          <p:cNvPr id="4" name="Slide Number Placeholder 3"/>
          <p:cNvSpPr>
            <a:spLocks noGrp="1"/>
          </p:cNvSpPr>
          <p:nvPr>
            <p:ph type="sldNum" sz="quarter" idx="10"/>
          </p:nvPr>
        </p:nvSpPr>
        <p:spPr/>
        <p:txBody>
          <a:bodyPr/>
          <a:lstStyle/>
          <a:p>
            <a:pPr>
              <a:defRPr/>
            </a:pPr>
            <a:fld id="{67ED70C6-FDCB-5747-9A21-CEFC4DDC4D7F}" type="slidenum">
              <a:rPr lang="en-US" smtClean="0"/>
              <a:pPr>
                <a:defRPr/>
              </a:pPr>
              <a:t>6</a:t>
            </a:fld>
            <a:endParaRPr lang="en-US" dirty="0"/>
          </a:p>
        </p:txBody>
      </p:sp>
    </p:spTree>
    <p:extLst>
      <p:ext uri="{BB962C8B-B14F-4D97-AF65-F5344CB8AC3E}">
        <p14:creationId xmlns:p14="http://schemas.microsoft.com/office/powerpoint/2010/main" val="1175069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6381"/>
            <a:ext cx="8229600" cy="742950"/>
          </a:xfrm>
        </p:spPr>
        <p:txBody>
          <a:bodyPr/>
          <a:lstStyle/>
          <a:p>
            <a:r>
              <a:rPr lang="en-US" dirty="0" smtClean="0"/>
              <a:t>Protocol:</a:t>
            </a:r>
            <a:br>
              <a:rPr lang="en-US" dirty="0" smtClean="0"/>
            </a:br>
            <a:r>
              <a:rPr lang="en-US" dirty="0" smtClean="0"/>
              <a:t>Walking Tests</a:t>
            </a:r>
            <a:endParaRPr lang="en-US" dirty="0"/>
          </a:p>
        </p:txBody>
      </p:sp>
      <p:sp>
        <p:nvSpPr>
          <p:cNvPr id="3" name="Content Placeholder 2"/>
          <p:cNvSpPr>
            <a:spLocks noGrp="1"/>
          </p:cNvSpPr>
          <p:nvPr>
            <p:ph idx="1"/>
          </p:nvPr>
        </p:nvSpPr>
        <p:spPr>
          <a:xfrm>
            <a:off x="457200" y="1110507"/>
            <a:ext cx="8229600" cy="3567113"/>
          </a:xfrm>
        </p:spPr>
        <p:txBody>
          <a:bodyPr/>
          <a:lstStyle/>
          <a:p>
            <a:r>
              <a:rPr lang="en-US" sz="1700" u="sng" dirty="0" smtClean="0"/>
              <a:t>Steady-State Walking</a:t>
            </a:r>
          </a:p>
          <a:p>
            <a:pPr lvl="1"/>
            <a:r>
              <a:rPr lang="en-US" sz="1700" dirty="0" smtClean="0"/>
              <a:t>Participants will walk over ground and on a treadmill.</a:t>
            </a:r>
          </a:p>
          <a:p>
            <a:pPr lvl="1"/>
            <a:r>
              <a:rPr lang="en-US" sz="1700" b="1" dirty="0" smtClean="0"/>
              <a:t>Hypothesis: </a:t>
            </a:r>
            <a:r>
              <a:rPr lang="en-US" sz="1700" dirty="0" smtClean="0"/>
              <a:t>Between-limb differences in lateral stability</a:t>
            </a:r>
            <a:r>
              <a:rPr lang="en-US" sz="1700" baseline="30000" dirty="0" smtClean="0"/>
              <a:t>1</a:t>
            </a:r>
            <a:r>
              <a:rPr lang="en-US" sz="1700" dirty="0" smtClean="0"/>
              <a:t>.</a:t>
            </a:r>
          </a:p>
          <a:p>
            <a:r>
              <a:rPr lang="en-US" sz="1700" u="sng" dirty="0" smtClean="0"/>
              <a:t>Gait Initiation</a:t>
            </a:r>
          </a:p>
          <a:p>
            <a:pPr lvl="1"/>
            <a:r>
              <a:rPr lang="en-US" sz="1700" dirty="0" smtClean="0"/>
              <a:t>Participants will be asked to walk from a standing position.</a:t>
            </a:r>
          </a:p>
          <a:p>
            <a:pPr lvl="1"/>
            <a:r>
              <a:rPr lang="en-US" sz="1700" b="1" dirty="0" smtClean="0"/>
              <a:t>Hypothesis: </a:t>
            </a:r>
            <a:r>
              <a:rPr lang="en-US" sz="1700" dirty="0" smtClean="0"/>
              <a:t>Between-limb differences in the kinematic and kinetics (e.g. lateral trajectory of the center of mass and center of pressure) of the initial step.</a:t>
            </a:r>
          </a:p>
          <a:p>
            <a:r>
              <a:rPr lang="en-US" sz="1700" u="sng" dirty="0" smtClean="0"/>
              <a:t>Obstacle Crossing</a:t>
            </a:r>
          </a:p>
          <a:p>
            <a:pPr lvl="1"/>
            <a:r>
              <a:rPr lang="en-US" sz="1700" dirty="0" smtClean="0"/>
              <a:t>Participants will step over an obstacle from a standing position. </a:t>
            </a:r>
          </a:p>
          <a:p>
            <a:pPr lvl="1"/>
            <a:r>
              <a:rPr lang="en-US" sz="1700" b="1" dirty="0" smtClean="0"/>
              <a:t>Hypothesis: </a:t>
            </a:r>
            <a:r>
              <a:rPr lang="en-US" sz="1700" dirty="0" smtClean="0"/>
              <a:t>Between-limb differences in the kinematics (e.g. lateral trajectory of the center of mass of the crossing step).</a:t>
            </a:r>
            <a:endParaRPr lang="en-US" sz="1700" b="1" dirty="0" smtClean="0"/>
          </a:p>
          <a:p>
            <a:pPr lvl="1"/>
            <a:endParaRPr lang="en-US" u="sng" dirty="0"/>
          </a:p>
        </p:txBody>
      </p:sp>
      <p:sp>
        <p:nvSpPr>
          <p:cNvPr id="4" name="Slide Number Placeholder 3"/>
          <p:cNvSpPr>
            <a:spLocks noGrp="1"/>
          </p:cNvSpPr>
          <p:nvPr>
            <p:ph type="sldNum" sz="quarter" idx="10"/>
          </p:nvPr>
        </p:nvSpPr>
        <p:spPr/>
        <p:txBody>
          <a:bodyPr/>
          <a:lstStyle/>
          <a:p>
            <a:pPr>
              <a:defRPr/>
            </a:pPr>
            <a:fld id="{67ED70C6-FDCB-5747-9A21-CEFC4DDC4D7F}" type="slidenum">
              <a:rPr lang="en-US" smtClean="0"/>
              <a:pPr>
                <a:defRPr/>
              </a:pPr>
              <a:t>7</a:t>
            </a:fld>
            <a:endParaRPr lang="en-US" dirty="0"/>
          </a:p>
        </p:txBody>
      </p:sp>
      <p:sp>
        <p:nvSpPr>
          <p:cNvPr id="5" name="TextBox 4"/>
          <p:cNvSpPr txBox="1"/>
          <p:nvPr/>
        </p:nvSpPr>
        <p:spPr>
          <a:xfrm>
            <a:off x="6705600" y="4527186"/>
            <a:ext cx="2590800" cy="523220"/>
          </a:xfrm>
          <a:prstGeom prst="rect">
            <a:avLst/>
          </a:prstGeom>
          <a:noFill/>
        </p:spPr>
        <p:txBody>
          <a:bodyPr wrap="square" rtlCol="0">
            <a:spAutoFit/>
          </a:bodyPr>
          <a:lstStyle/>
          <a:p>
            <a:r>
              <a:rPr lang="en-US" sz="1000" dirty="0">
                <a:solidFill>
                  <a:srgbClr val="006096"/>
                </a:solidFill>
              </a:rPr>
              <a:t>1. Hof et al., </a:t>
            </a:r>
            <a:r>
              <a:rPr lang="en-US" sz="1000" i="1" dirty="0">
                <a:solidFill>
                  <a:srgbClr val="006096"/>
                </a:solidFill>
              </a:rPr>
              <a:t>J </a:t>
            </a:r>
            <a:r>
              <a:rPr lang="en-US" sz="1000" i="1" dirty="0" err="1">
                <a:solidFill>
                  <a:srgbClr val="006096"/>
                </a:solidFill>
              </a:rPr>
              <a:t>Biomech</a:t>
            </a:r>
            <a:r>
              <a:rPr lang="en-US" sz="1000" dirty="0">
                <a:solidFill>
                  <a:srgbClr val="006096"/>
                </a:solidFill>
              </a:rPr>
              <a:t>, 2005.</a:t>
            </a:r>
          </a:p>
          <a:p>
            <a:endParaRPr lang="en-US" dirty="0"/>
          </a:p>
        </p:txBody>
      </p:sp>
    </p:spTree>
    <p:extLst>
      <p:ext uri="{BB962C8B-B14F-4D97-AF65-F5344CB8AC3E}">
        <p14:creationId xmlns:p14="http://schemas.microsoft.com/office/powerpoint/2010/main" val="662635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261" y="291616"/>
            <a:ext cx="8229600" cy="742950"/>
          </a:xfrm>
        </p:spPr>
        <p:txBody>
          <a:bodyPr/>
          <a:lstStyle/>
          <a:p>
            <a:r>
              <a:rPr lang="en-US" dirty="0" smtClean="0"/>
              <a:t>Protocol: </a:t>
            </a:r>
            <a:br>
              <a:rPr lang="en-US" dirty="0" smtClean="0"/>
            </a:br>
            <a:r>
              <a:rPr lang="en-US" dirty="0" smtClean="0"/>
              <a:t>Other Tasks</a:t>
            </a:r>
            <a:endParaRPr lang="en-US" dirty="0"/>
          </a:p>
        </p:txBody>
      </p:sp>
      <p:sp>
        <p:nvSpPr>
          <p:cNvPr id="3" name="Content Placeholder 2"/>
          <p:cNvSpPr>
            <a:spLocks noGrp="1"/>
          </p:cNvSpPr>
          <p:nvPr>
            <p:ph idx="1"/>
          </p:nvPr>
        </p:nvSpPr>
        <p:spPr>
          <a:xfrm>
            <a:off x="457200" y="1200150"/>
            <a:ext cx="8229600" cy="2651125"/>
          </a:xfrm>
        </p:spPr>
        <p:txBody>
          <a:bodyPr/>
          <a:lstStyle/>
          <a:p>
            <a:r>
              <a:rPr lang="en-US" sz="1650" u="sng" dirty="0" smtClean="0"/>
              <a:t>Vertical Jump:</a:t>
            </a:r>
          </a:p>
          <a:p>
            <a:pPr lvl="1"/>
            <a:r>
              <a:rPr lang="en-US" sz="1650" dirty="0" smtClean="0"/>
              <a:t>Participants will jump as high as they can once on each leg then on two. </a:t>
            </a:r>
          </a:p>
          <a:p>
            <a:pPr lvl="1"/>
            <a:r>
              <a:rPr lang="en-US" sz="1650" b="1" dirty="0" smtClean="0"/>
              <a:t>Hypothesis: </a:t>
            </a:r>
            <a:r>
              <a:rPr lang="en-US" sz="1650" dirty="0" smtClean="0"/>
              <a:t>Between-limb differences in peak vertical ground reaction forces and impulses.</a:t>
            </a:r>
          </a:p>
          <a:p>
            <a:r>
              <a:rPr lang="en-US" sz="1650" u="sng" dirty="0" smtClean="0"/>
              <a:t>Y Balance Test:</a:t>
            </a:r>
          </a:p>
          <a:p>
            <a:pPr lvl="1"/>
            <a:r>
              <a:rPr lang="en-US" sz="1650" dirty="0" smtClean="0"/>
              <a:t>While balancing on one foot, participants will reach as far as possible in the anterior, posterolateral, and posteromedial directions with the opposite foot.</a:t>
            </a:r>
          </a:p>
          <a:p>
            <a:pPr lvl="1"/>
            <a:r>
              <a:rPr lang="en-US" sz="1650" b="1" dirty="0" smtClean="0"/>
              <a:t>Hypothesis: </a:t>
            </a:r>
            <a:r>
              <a:rPr lang="en-US" sz="1650" dirty="0" smtClean="0"/>
              <a:t>Between-limb differences in reach length.</a:t>
            </a:r>
            <a:endParaRPr lang="en-US" sz="1650" b="1" dirty="0" smtClean="0"/>
          </a:p>
          <a:p>
            <a:pPr lvl="1"/>
            <a:endParaRPr lang="en-US" sz="1650" dirty="0"/>
          </a:p>
        </p:txBody>
      </p:sp>
      <p:sp>
        <p:nvSpPr>
          <p:cNvPr id="4" name="Slide Number Placeholder 3"/>
          <p:cNvSpPr>
            <a:spLocks noGrp="1"/>
          </p:cNvSpPr>
          <p:nvPr>
            <p:ph type="sldNum" sz="quarter" idx="10"/>
          </p:nvPr>
        </p:nvSpPr>
        <p:spPr/>
        <p:txBody>
          <a:bodyPr/>
          <a:lstStyle/>
          <a:p>
            <a:pPr>
              <a:defRPr/>
            </a:pPr>
            <a:fld id="{67ED70C6-FDCB-5747-9A21-CEFC4DDC4D7F}" type="slidenum">
              <a:rPr lang="en-US" smtClean="0"/>
              <a:pPr>
                <a:defRPr/>
              </a:pPr>
              <a:t>8</a:t>
            </a:fld>
            <a:endParaRPr lang="en-US" dirty="0"/>
          </a:p>
        </p:txBody>
      </p:sp>
    </p:spTree>
    <p:extLst>
      <p:ext uri="{BB962C8B-B14F-4D97-AF65-F5344CB8AC3E}">
        <p14:creationId xmlns:p14="http://schemas.microsoft.com/office/powerpoint/2010/main" val="1000376131"/>
      </p:ext>
    </p:extLst>
  </p:cSld>
  <p:clrMapOvr>
    <a:masterClrMapping/>
  </p:clrMapOvr>
</p:sld>
</file>

<file path=ppt/theme/theme1.xml><?xml version="1.0" encoding="utf-8"?>
<a:theme xmlns:a="http://schemas.openxmlformats.org/drawingml/2006/main" name="Office Theme">
  <a:themeElements>
    <a:clrScheme name="UD Primary and Secondary">
      <a:dk1>
        <a:sysClr val="windowText" lastClr="000000"/>
      </a:dk1>
      <a:lt1>
        <a:sysClr val="window" lastClr="FFFFFF"/>
      </a:lt1>
      <a:dk2>
        <a:srgbClr val="00539F"/>
      </a:dk2>
      <a:lt2>
        <a:srgbClr val="EEECE1"/>
      </a:lt2>
      <a:accent1>
        <a:srgbClr val="4F81BD"/>
      </a:accent1>
      <a:accent2>
        <a:srgbClr val="AF1E2D"/>
      </a:accent2>
      <a:accent3>
        <a:srgbClr val="BED600"/>
      </a:accent3>
      <a:accent4>
        <a:srgbClr val="5A8E22"/>
      </a:accent4>
      <a:accent5>
        <a:srgbClr val="00A0DF"/>
      </a:accent5>
      <a:accent6>
        <a:srgbClr val="EF8200"/>
      </a:accent6>
      <a:hlink>
        <a:srgbClr val="00539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7967</TotalTime>
  <Words>871</Words>
  <Application>Microsoft Office PowerPoint</Application>
  <PresentationFormat>On-screen Show (16:9)</PresentationFormat>
  <Paragraphs>76</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Geneva</vt:lpstr>
      <vt:lpstr>Helvetica Neue</vt:lpstr>
      <vt:lpstr>ヒラギノ角ゴ Pro W3</vt:lpstr>
      <vt:lpstr>Office Theme</vt:lpstr>
      <vt:lpstr>PowerPoint Presentation</vt:lpstr>
      <vt:lpstr>Background</vt:lpstr>
      <vt:lpstr>Purpose</vt:lpstr>
      <vt:lpstr>Protocol Development</vt:lpstr>
      <vt:lpstr>Limb Dominance</vt:lpstr>
      <vt:lpstr>Protocol: Standing Postural Sway</vt:lpstr>
      <vt:lpstr>Protocol: Reactive Balance</vt:lpstr>
      <vt:lpstr>Protocol: Walking Tests</vt:lpstr>
      <vt:lpstr>Protocol:  Other Tasks</vt:lpstr>
      <vt:lpstr>Hypothesis Across Tasks</vt:lpstr>
      <vt:lpstr>Significance</vt:lpstr>
      <vt:lpstr>Acknowledgements </vt:lpstr>
    </vt:vector>
  </TitlesOfParts>
  <Company>University of Delaware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Gail Armstrong</dc:creator>
  <cp:lastModifiedBy>Barsky, Lauren</cp:lastModifiedBy>
  <cp:revision>107</cp:revision>
  <dcterms:created xsi:type="dcterms:W3CDTF">2014-12-16T17:00:44Z</dcterms:created>
  <dcterms:modified xsi:type="dcterms:W3CDTF">2019-09-12T18:43:09Z</dcterms:modified>
</cp:coreProperties>
</file>