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12192000" cy="6858000"/>
  <p:notesSz cx="6858000" cy="9144000"/>
  <p:embeddedFontLst>
    <p:embeddedFont>
      <p:font typeface="Raleway" panose="020B0604020202020204" charset="0"/>
      <p:regular r:id="rId58"/>
      <p:bold r:id="rId59"/>
      <p:italic r:id="rId60"/>
      <p:boldItalic r:id="rId61"/>
    </p:embeddedFont>
    <p:embeddedFont>
      <p:font typeface="Questrial" panose="020B0604020202020204" charset="0"/>
      <p:regular r:id="rId62"/>
    </p:embeddedFont>
    <p:embeddedFont>
      <p:font typeface="Source Sans Pro" panose="020B0604020202020204" charset="0"/>
      <p:regular r:id="rId63"/>
      <p:bold r:id="rId64"/>
      <p:italic r:id="rId65"/>
      <p:boldItalic r:id="rId66"/>
    </p:embeddedFont>
    <p:embeddedFont>
      <p:font typeface="Garamond" panose="02020404030301010803" pitchFamily="18" charset="0"/>
      <p:regular r:id="rId67"/>
      <p:bold r:id="rId68"/>
      <p:italic r:id="rId69"/>
      <p:boldItalic r:id="rId70"/>
    </p:embeddedFont>
    <p:embeddedFont>
      <p:font typeface="Oxygen" panose="020B0604020202020204" charset="0"/>
      <p:regular r:id="rId71"/>
      <p:bold r:id="rId72"/>
    </p:embeddedFont>
    <p:embeddedFont>
      <p:font typeface="Mali SemiBold" panose="020B0604020202020204" charset="-34"/>
      <p:regular r:id="rId73"/>
      <p:bold r:id="rId74"/>
      <p:italic r:id="rId75"/>
      <p:boldItalic r:id="rId76"/>
    </p:embeddedFont>
    <p:embeddedFont>
      <p:font typeface="Calibri" panose="020F0502020204030204" pitchFamily="34" charset="0"/>
      <p:regular r:id="rId77"/>
      <p:bold r:id="rId78"/>
      <p:italic r:id="rId79"/>
      <p:boldItalic r:id="rId80"/>
    </p:embeddedFont>
    <p:embeddedFont>
      <p:font typeface="Mali" panose="020B0604020202020204" charset="-34"/>
      <p:regular r:id="rId81"/>
      <p:bold r:id="rId82"/>
      <p:italic r:id="rId83"/>
      <p:boldItalic r:id="rId84"/>
    </p:embeddedFont>
    <p:embeddedFont>
      <p:font typeface="Gill Sans" panose="020B0604020202020204" charset="0"/>
      <p:regular r:id="rId85"/>
      <p:bold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24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font" Target="fonts/font11.fntdata"/><Relationship Id="rId84" Type="http://schemas.openxmlformats.org/officeDocument/2006/relationships/font" Target="fonts/font27.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font" Target="fonts/font2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font" Target="fonts/font2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9.fntdata"/><Relationship Id="rId7" Type="http://schemas.openxmlformats.org/officeDocument/2006/relationships/slide" Target="slides/slide6.xml"/><Relationship Id="rId71" Type="http://schemas.openxmlformats.org/officeDocument/2006/relationships/font" Target="fonts/font1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9.fntdata"/><Relationship Id="rId87" Type="http://schemas.openxmlformats.org/officeDocument/2006/relationships/presProps" Target="presProps.xml"/><Relationship Id="rId61" Type="http://schemas.openxmlformats.org/officeDocument/2006/relationships/font" Target="fonts/font4.fntdata"/><Relationship Id="rId82" Type="http://schemas.openxmlformats.org/officeDocument/2006/relationships/font" Target="fonts/font25.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8d7f152ae9_0_18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8d7f152ae9_0_18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g8d7f152ae9_0_18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8d7f152ae9_0_73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8d7f152ae9_0_73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Visual hierarchy: </a:t>
            </a:r>
            <a:r>
              <a:rPr lang="en-US" sz="1900">
                <a:solidFill>
                  <a:schemeClr val="dk2"/>
                </a:solidFill>
                <a:latin typeface="Source Sans Pro"/>
                <a:ea typeface="Source Sans Pro"/>
                <a:cs typeface="Source Sans Pro"/>
                <a:sym typeface="Source Sans Pro"/>
              </a:rPr>
              <a:t>The arrangement or presentation of elements in a way that implies importance</a:t>
            </a:r>
            <a:endParaRPr/>
          </a:p>
        </p:txBody>
      </p:sp>
      <p:sp>
        <p:nvSpPr>
          <p:cNvPr id="298" name="Google Shape;298;g8d7f152ae9_0_73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8d7f152ae9_0_73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8d7f152ae9_0_73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g8d7f152ae9_0_73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8d7f152ae9_0_73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8d7f152ae9_0_73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g8d7f152ae9_0_73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7" name="Google Shape;3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
            </a:r>
            <a:br>
              <a:rPr lang="en-US"/>
            </a:br>
            <a:r>
              <a:rPr lang="en-US" sz="1200" b="0" i="0" u="none" strike="noStrike">
                <a:solidFill>
                  <a:schemeClr val="dk1"/>
                </a:solidFill>
                <a:latin typeface="Calibri"/>
                <a:ea typeface="Calibri"/>
                <a:cs typeface="Calibri"/>
                <a:sym typeface="Calibri"/>
              </a:rPr>
              <a:t>Here we have no proximity, because everything is equal distance apart in this list, even though it looks like there could be natural groupings. </a:t>
            </a:r>
            <a:endParaRPr/>
          </a:p>
          <a:p>
            <a:pPr marL="0" lvl="0" indent="0" algn="l" rtl="0">
              <a:lnSpc>
                <a:spcPct val="100000"/>
              </a:lnSpc>
              <a:spcBef>
                <a:spcPts val="0"/>
              </a:spcBef>
              <a:spcAft>
                <a:spcPts val="0"/>
              </a:spcAft>
              <a:buSzPts val="1400"/>
              <a:buNone/>
            </a:pPr>
            <a:endParaRPr/>
          </a:p>
        </p:txBody>
      </p:sp>
      <p:sp>
        <p:nvSpPr>
          <p:cNvPr id="331" name="Google Shape;33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If we just group like items with the heading, and provide more space between the different categories, this list suddenly is more organized and easier to read. With your research poster, you will probably have different elements like background on your project, the question your research asks, your methods and results, and a conclusion. You want to make sure the heading for each of these units of information have a nice proximity to your text, and you want to make sure there is enough space between these units to distinguish them as different.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338" name="Google Shape;33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8d7f152ae9_0_73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8d7f152ae9_0_73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8d7f152ae9_0_73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Repetition is the third principle of design. You want to repeat some aspects of your design throughout- this could be through color, shapes, spatial relationships, line thickness, font, size, etc. </a:t>
            </a:r>
            <a:endParaRPr/>
          </a:p>
        </p:txBody>
      </p:sp>
      <p:sp>
        <p:nvSpPr>
          <p:cNvPr id="352" name="Google Shape;35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Here we have our previous example of no proximity- there is also bad repetition going on. We have a title, category headings, and items, but they all look the same and it’s not immediately clear that they should be distinguished. </a:t>
            </a:r>
            <a:endParaRPr/>
          </a:p>
        </p:txBody>
      </p:sp>
      <p:sp>
        <p:nvSpPr>
          <p:cNvPr id="359" name="Google Shape;35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8d7f152ae9_0_2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8d7f152ae9_0_21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g8d7f152ae9_0_21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With repetition, you can distinguish the title, headings, and items and then repeat that design for similar items. So the title is the largest, but the category heading is distinct from the item. By making the headings the same, we can quickly understand what they are and what function they serve. </a:t>
            </a:r>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******With your poster, you can pay attention to repetition through your color scheme, which will will talk about soon, and by creating the same visual look for your different boxes. </a:t>
            </a:r>
            <a:endParaRPr/>
          </a:p>
          <a:p>
            <a:pPr marL="0" lvl="0" indent="0" algn="l" rtl="0">
              <a:lnSpc>
                <a:spcPct val="100000"/>
              </a:lnSpc>
              <a:spcBef>
                <a:spcPts val="0"/>
              </a:spcBef>
              <a:spcAft>
                <a:spcPts val="0"/>
              </a:spcAft>
              <a:buSzPts val="1400"/>
              <a:buNone/>
            </a:pPr>
            <a:endParaRPr/>
          </a:p>
        </p:txBody>
      </p:sp>
      <p:sp>
        <p:nvSpPr>
          <p:cNvPr id="366" name="Google Shape;36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8d7f152ae9_0_73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8d7f152ae9_0_73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g8d7f152ae9_0_73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Next, we have alignment. Everything about your research poster design should be intention. Nothing should be placed on the page arbitrarily. You want to make sure with every item that you’re establishing a visual connection with something else on the page. This will make your poster have a more united and cohesive feel; it will create a clean and polished look to your poster. </a:t>
            </a:r>
            <a:endParaRPr/>
          </a:p>
          <a:p>
            <a:pPr marL="0" lvl="0" indent="0" algn="l" rtl="0">
              <a:lnSpc>
                <a:spcPct val="100000"/>
              </a:lnSpc>
              <a:spcBef>
                <a:spcPts val="0"/>
              </a:spcBef>
              <a:spcAft>
                <a:spcPts val="0"/>
              </a:spcAft>
              <a:buSzPts val="1400"/>
              <a:buNone/>
            </a:pPr>
            <a:endParaRPr/>
          </a:p>
        </p:txBody>
      </p:sp>
      <p:sp>
        <p:nvSpPr>
          <p:cNvPr id="385" name="Google Shape;38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One way to think about alignment is through a grid. This is a common technique that can help you layout your design so that you have a plan and know how much space you’ll have for different elements. </a:t>
            </a:r>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Grids make information easier to communicate and deisgn more compelling </a:t>
            </a:r>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Grids can enable you to be more creative- don’t need to always worry about layout concerns- allows you to focus energy on developing strong copy, typography, graphics for project</a:t>
            </a:r>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Grids give structure that makes laying out elements like text and images easier because you don't have to agonize about where to place eache elemtn</a:t>
            </a: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Use the grid to define your alignment and then dont have to worry about it</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Margins- resting palce for readers eyes, seperate columns of text, define different sections</a:t>
            </a:r>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Too narrow- visual tension, hard to tell where one thing begins, another ends</a:t>
            </a:r>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Too wide- elements without clear connections, harder to determine hierarchy of info</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392" name="Google Shape;39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8d7f152ae9_0_7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8d7f152ae9_0_74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99" name="Google Shape;399;g8d7f152ae9_0_74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Text alignment creates a distinct feel depending on what you choose. Each basic mode of alignment (left, centered, right, justified) has distinct characteristics and typical uses. Centered alignment is more common for poetry; there is a visual flow that goes along with the flow of the poem. On the opposite end of the spectrum, justified connotes more of a business setting, with its sharp and clean edges. </a:t>
            </a:r>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****So you have two ways to think about alignment with your research poster. For text alignment, I would recommend using left alignment for your text on your poster. It will allow for the text to be evenly spaced. You might be tempted to use justified to fill the space with your text, but this can actually be harder for viewers to read, due to the variety in spacing. The other way to think about alignment is with your different elements (background, results, etc.) This is often what stands out to me in less effective poster designs. Having these boxes aligned on your poster goes a long way to making your poster look polished and clean. </a:t>
            </a:r>
            <a:endParaRPr/>
          </a:p>
          <a:p>
            <a:pPr marL="0" lvl="0" indent="0" algn="l" rtl="0">
              <a:lnSpc>
                <a:spcPct val="100000"/>
              </a:lnSpc>
              <a:spcBef>
                <a:spcPts val="0"/>
              </a:spcBef>
              <a:spcAft>
                <a:spcPts val="0"/>
              </a:spcAft>
              <a:buSzPts val="1400"/>
              <a:buNone/>
            </a:pPr>
            <a:endParaRPr/>
          </a:p>
        </p:txBody>
      </p:sp>
      <p:sp>
        <p:nvSpPr>
          <p:cNvPr id="407" name="Google Shape;407;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
            </a:r>
            <a:br>
              <a:rPr lang="en-US"/>
            </a:br>
            <a:r>
              <a:rPr lang="en-US" sz="1200" b="0" i="0" u="none" strike="noStrike">
                <a:solidFill>
                  <a:schemeClr val="dk1"/>
                </a:solidFill>
                <a:latin typeface="Calibri"/>
                <a:ea typeface="Calibri"/>
                <a:cs typeface="Calibri"/>
                <a:sym typeface="Calibri"/>
              </a:rPr>
              <a:t>Finally, our fourth principle is contrast, which is a great way to add visual interest. You can use contrast to create an organizational hierarchy among different elements. You want to make your contrast distinct. If you’re elements are not the same, then make them very different. Contrast plays a big role in grabbing your reader’s attention and drawing them into your poster. </a:t>
            </a:r>
            <a:endParaRPr/>
          </a:p>
          <a:p>
            <a:pPr marL="0" lvl="0" indent="0" algn="l" rtl="0">
              <a:lnSpc>
                <a:spcPct val="100000"/>
              </a:lnSpc>
              <a:spcBef>
                <a:spcPts val="0"/>
              </a:spcBef>
              <a:spcAft>
                <a:spcPts val="0"/>
              </a:spcAft>
              <a:buSzPts val="1400"/>
              <a:buNone/>
            </a:pPr>
            <a:endParaRPr/>
          </a:p>
        </p:txBody>
      </p:sp>
      <p:sp>
        <p:nvSpPr>
          <p:cNvPr id="414" name="Google Shape;414;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
            </a:r>
            <a:br>
              <a:rPr lang="en-US"/>
            </a:br>
            <a:r>
              <a:rPr lang="en-US" sz="1200" b="0" i="0" u="none" strike="noStrike">
                <a:solidFill>
                  <a:schemeClr val="dk1"/>
                </a:solidFill>
                <a:latin typeface="Calibri"/>
                <a:ea typeface="Calibri"/>
                <a:cs typeface="Calibri"/>
                <a:sym typeface="Calibri"/>
              </a:rPr>
              <a:t>Any questions about the four basic principles?</a:t>
            </a:r>
            <a:endParaRPr/>
          </a:p>
          <a:p>
            <a:pPr marL="0" lvl="0" indent="0" algn="l" rtl="0">
              <a:lnSpc>
                <a:spcPct val="100000"/>
              </a:lnSpc>
              <a:spcBef>
                <a:spcPts val="0"/>
              </a:spcBef>
              <a:spcAft>
                <a:spcPts val="0"/>
              </a:spcAft>
              <a:buSzPts val="1400"/>
              <a:buNone/>
            </a:pPr>
            <a:endParaRPr/>
          </a:p>
        </p:txBody>
      </p:sp>
      <p:sp>
        <p:nvSpPr>
          <p:cNvPr id="421" name="Google Shape;421;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8d7f152ae9_0_77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g8d7f152ae9_0_77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55" name="Google Shape;25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8d7f152ae9_0_73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8d7f152ae9_0_73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g8d7f152ae9_0_73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0" name="Google Shape;44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8d7f152ae9_0_73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8d7f152ae9_0_73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g8d7f152ae9_0_73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Next, we’re going to talk about color theory. You might remember this best from elementary school art classes, but thinking intentionally about your color scheme can go a long way towards making your poster stand out. </a:t>
            </a:r>
            <a:endParaRPr/>
          </a:p>
          <a:p>
            <a:pPr marL="0" lvl="0" indent="0" algn="l" rtl="0">
              <a:lnSpc>
                <a:spcPct val="100000"/>
              </a:lnSpc>
              <a:spcBef>
                <a:spcPts val="0"/>
              </a:spcBef>
              <a:spcAft>
                <a:spcPts val="0"/>
              </a:spcAft>
              <a:buSzPts val="1400"/>
              <a:buNone/>
            </a:pPr>
            <a:endParaRPr/>
          </a:p>
        </p:txBody>
      </p:sp>
      <p:sp>
        <p:nvSpPr>
          <p:cNvPr id="455" name="Google Shape;455;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One way to create a color palette is through complementary colors, which are combinations of colors across from each other on the color wheel. These combinations have high contrast but you want to be careful to not overuse these colors, which could make your poster jarring. These are great to make something stand out. </a:t>
            </a:r>
            <a:endParaRPr/>
          </a:p>
        </p:txBody>
      </p:sp>
      <p:sp>
        <p:nvSpPr>
          <p:cNvPr id="462" name="Google Shape;462;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Split complementary is similar, but instead of the opposite color, you use the two colors next to it. </a:t>
            </a:r>
            <a:endParaRPr/>
          </a:p>
        </p:txBody>
      </p:sp>
      <p:sp>
        <p:nvSpPr>
          <p:cNvPr id="469" name="Google Shape;469;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Triad pulls three colors, evenly spaced from the color wheel. The square color scheme is similar, but uses four colors. The key to all of these colors schemes is to not use all the colors equally. You want to pick a dominant color and use the other colors to draw attention to elements you want your reader to take notice of. An easy way to create a balanced presentation is to stick by the 60-30-10 rule. This means that if you’ve chosen three colors, as recommended above, then you should devote 60 percent of the space on your slides to the primary color, 30 percent to the secondary and 10 percent to the accent color.</a:t>
            </a:r>
            <a:endParaRPr/>
          </a:p>
        </p:txBody>
      </p:sp>
      <p:sp>
        <p:nvSpPr>
          <p:cNvPr id="476" name="Google Shape;476;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Analogous uses colors that are next to each other on the color wheel. This is useful if you want to use all warm or all cool colors for your poster. Split analogous is similar, but uses every other color. </a:t>
            </a:r>
            <a:endParaRPr/>
          </a:p>
        </p:txBody>
      </p:sp>
      <p:sp>
        <p:nvSpPr>
          <p:cNvPr id="483" name="Google Shape;483;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Monochromatic uses one color and different shades, tints and tones of the color. </a:t>
            </a:r>
            <a:endParaRPr/>
          </a:p>
          <a:p>
            <a:pPr marL="0" lvl="0" indent="0" algn="l" rtl="0">
              <a:lnSpc>
                <a:spcPct val="100000"/>
              </a:lnSpc>
              <a:spcBef>
                <a:spcPts val="0"/>
              </a:spcBef>
              <a:spcAft>
                <a:spcPts val="0"/>
              </a:spcAft>
              <a:buSzPts val="1400"/>
              <a:buNone/>
            </a:pPr>
            <a:endParaRPr/>
          </a:p>
        </p:txBody>
      </p:sp>
      <p:sp>
        <p:nvSpPr>
          <p:cNvPr id="490" name="Google Shape;490;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The hue is the pure color, at its more saturated point. We are looking at hues with the color wheel. When you add white, you create a tint. When you add black, you create a shade. When you add grey, you create a tone. Using tints, shades, and tones can create a more sophisticed look for your poster, whether you create a monochromatic color scheme, or just use tints/shades/tones in any scheme. It can also be really eye-catching to use a monochromatic scheme with one complementar color used sparingly to make things stand out. </a:t>
            </a:r>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On the google doc there are a few tools for creating your own color palette. Adobe color and Coolors. </a:t>
            </a:r>
            <a:endParaRPr/>
          </a:p>
        </p:txBody>
      </p:sp>
      <p:sp>
        <p:nvSpPr>
          <p:cNvPr id="497" name="Google Shape;497;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61" name="Google Shape;26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8d7f152ae9_0_73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8d7f152ae9_0_73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g8d7f152ae9_0_73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8d7f152ae9_0_80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8d7f152ae9_0_80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g8d7f152ae9_0_80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8d7f152ae9_0_74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g8d7f152ae9_0_7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8d7f152ae9_0_7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8d7f152ae9_0_75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31" name="Google Shape;531;g8d7f152ae9_0_75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44</a:t>
            </a:fld>
            <a:endParaRPr sz="120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8d7f152ae9_0_73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8d7f152ae9_0_73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7" name="Google Shape;537;g8d7f152ae9_0_73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8d7f152ae9_0_77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g8d7f152ae9_0_77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8d7f152ae9_0_77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g8d7f152ae9_0_7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8d7f152ae9_0_78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g8d7f152ae9_0_7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8d7f152ae9_0_78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g8d7f152ae9_0_78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67" name="Google Shape;26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8d7f152ae9_0_79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8d7f152ae9_0_79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g8d7f152ae9_0_79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8d7f152ae9_0_79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8d7f152ae9_0_79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g8d7f152ae9_0_79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8d7f152ae9_0_78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g8d7f152ae9_0_78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8d7f152ae9_0_78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g8d7f152ae9_0_7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8d7f152ae9_0_7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8d7f152ae9_0_73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g8d7f152ae9_0_73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8d7f152ae9_0_73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8d7f152ae9_0_73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 name="Google Shape;598;g8d7f152ae9_0_73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73" name="Google Shape;27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79" name="Google Shape;27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85" name="Google Shape;28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91" name="Google Shape;29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p:nvPr/>
        </p:nvSpPr>
        <p:spPr>
          <a:xfrm>
            <a:off x="107600" y="3534800"/>
            <a:ext cx="11976900" cy="32157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ctrTitle"/>
          </p:nvPr>
        </p:nvSpPr>
        <p:spPr>
          <a:xfrm>
            <a:off x="647833" y="352633"/>
            <a:ext cx="10911600" cy="1964700"/>
          </a:xfrm>
          <a:prstGeom prst="rect">
            <a:avLst/>
          </a:prstGeom>
        </p:spPr>
        <p:txBody>
          <a:bodyPr spcFirstLastPara="1" wrap="square" lIns="121900" tIns="121900" rIns="121900" bIns="121900" anchor="b" anchorCtr="0">
            <a:noAutofit/>
          </a:bodyPr>
          <a:lstStyle>
            <a:lvl1pPr lvl="0" rtl="0">
              <a:spcBef>
                <a:spcPts val="0"/>
              </a:spcBef>
              <a:spcAft>
                <a:spcPts val="0"/>
              </a:spcAft>
              <a:buSzPts val="5600"/>
              <a:buNone/>
              <a:defRPr sz="5600"/>
            </a:lvl1pPr>
            <a:lvl2pPr lvl="1" rtl="0">
              <a:spcBef>
                <a:spcPts val="0"/>
              </a:spcBef>
              <a:spcAft>
                <a:spcPts val="0"/>
              </a:spcAft>
              <a:buSzPts val="5600"/>
              <a:buNone/>
              <a:defRPr sz="5600"/>
            </a:lvl2pPr>
            <a:lvl3pPr lvl="2" rtl="0">
              <a:spcBef>
                <a:spcPts val="0"/>
              </a:spcBef>
              <a:spcAft>
                <a:spcPts val="0"/>
              </a:spcAft>
              <a:buSzPts val="5600"/>
              <a:buNone/>
              <a:defRPr sz="5600"/>
            </a:lvl3pPr>
            <a:lvl4pPr lvl="3" rtl="0">
              <a:spcBef>
                <a:spcPts val="0"/>
              </a:spcBef>
              <a:spcAft>
                <a:spcPts val="0"/>
              </a:spcAft>
              <a:buSzPts val="5600"/>
              <a:buNone/>
              <a:defRPr sz="5600"/>
            </a:lvl4pPr>
            <a:lvl5pPr lvl="4" rtl="0">
              <a:spcBef>
                <a:spcPts val="0"/>
              </a:spcBef>
              <a:spcAft>
                <a:spcPts val="0"/>
              </a:spcAft>
              <a:buSzPts val="5600"/>
              <a:buNone/>
              <a:defRPr sz="5600"/>
            </a:lvl5pPr>
            <a:lvl6pPr lvl="5" rtl="0">
              <a:spcBef>
                <a:spcPts val="0"/>
              </a:spcBef>
              <a:spcAft>
                <a:spcPts val="0"/>
              </a:spcAft>
              <a:buSzPts val="5600"/>
              <a:buNone/>
              <a:defRPr sz="5600"/>
            </a:lvl6pPr>
            <a:lvl7pPr lvl="6" rtl="0">
              <a:spcBef>
                <a:spcPts val="0"/>
              </a:spcBef>
              <a:spcAft>
                <a:spcPts val="0"/>
              </a:spcAft>
              <a:buSzPts val="5600"/>
              <a:buNone/>
              <a:defRPr sz="5600"/>
            </a:lvl7pPr>
            <a:lvl8pPr lvl="7" rtl="0">
              <a:spcBef>
                <a:spcPts val="0"/>
              </a:spcBef>
              <a:spcAft>
                <a:spcPts val="0"/>
              </a:spcAft>
              <a:buSzPts val="5600"/>
              <a:buNone/>
              <a:defRPr sz="5600"/>
            </a:lvl8pPr>
            <a:lvl9pPr lvl="8" rtl="0">
              <a:spcBef>
                <a:spcPts val="0"/>
              </a:spcBef>
              <a:spcAft>
                <a:spcPts val="0"/>
              </a:spcAft>
              <a:buSzPts val="5600"/>
              <a:buNone/>
              <a:defRPr sz="5600"/>
            </a:lvl9pPr>
          </a:lstStyle>
          <a:p>
            <a:endParaRPr/>
          </a:p>
        </p:txBody>
      </p:sp>
      <p:sp>
        <p:nvSpPr>
          <p:cNvPr id="16" name="Google Shape;16;p2"/>
          <p:cNvSpPr txBox="1">
            <a:spLocks noGrp="1"/>
          </p:cNvSpPr>
          <p:nvPr>
            <p:ph type="subTitle" idx="1"/>
          </p:nvPr>
        </p:nvSpPr>
        <p:spPr>
          <a:xfrm>
            <a:off x="647833" y="2317433"/>
            <a:ext cx="10911600" cy="11481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3200"/>
              <a:buNone/>
              <a:defRPr sz="3200"/>
            </a:lvl1pPr>
            <a:lvl2pPr lvl="1" rtl="0">
              <a:lnSpc>
                <a:spcPct val="100000"/>
              </a:lnSpc>
              <a:spcBef>
                <a:spcPts val="0"/>
              </a:spcBef>
              <a:spcAft>
                <a:spcPts val="0"/>
              </a:spcAft>
              <a:buSzPts val="3200"/>
              <a:buNone/>
              <a:defRPr sz="3200"/>
            </a:lvl2pPr>
            <a:lvl3pPr lvl="2" rtl="0">
              <a:lnSpc>
                <a:spcPct val="100000"/>
              </a:lnSpc>
              <a:spcBef>
                <a:spcPts val="0"/>
              </a:spcBef>
              <a:spcAft>
                <a:spcPts val="0"/>
              </a:spcAft>
              <a:buSzPts val="3200"/>
              <a:buNone/>
              <a:defRPr sz="3200"/>
            </a:lvl3pPr>
            <a:lvl4pPr lvl="3" rtl="0">
              <a:lnSpc>
                <a:spcPct val="100000"/>
              </a:lnSpc>
              <a:spcBef>
                <a:spcPts val="0"/>
              </a:spcBef>
              <a:spcAft>
                <a:spcPts val="0"/>
              </a:spcAft>
              <a:buSzPts val="3200"/>
              <a:buNone/>
              <a:defRPr sz="3200"/>
            </a:lvl4pPr>
            <a:lvl5pPr lvl="4" rtl="0">
              <a:lnSpc>
                <a:spcPct val="100000"/>
              </a:lnSpc>
              <a:spcBef>
                <a:spcPts val="0"/>
              </a:spcBef>
              <a:spcAft>
                <a:spcPts val="0"/>
              </a:spcAft>
              <a:buSzPts val="3200"/>
              <a:buNone/>
              <a:defRPr sz="3200"/>
            </a:lvl5pPr>
            <a:lvl6pPr lvl="5" rtl="0">
              <a:lnSpc>
                <a:spcPct val="100000"/>
              </a:lnSpc>
              <a:spcBef>
                <a:spcPts val="0"/>
              </a:spcBef>
              <a:spcAft>
                <a:spcPts val="0"/>
              </a:spcAft>
              <a:buSzPts val="3200"/>
              <a:buNone/>
              <a:defRPr sz="3200"/>
            </a:lvl6pPr>
            <a:lvl7pPr lvl="6" rtl="0">
              <a:lnSpc>
                <a:spcPct val="100000"/>
              </a:lnSpc>
              <a:spcBef>
                <a:spcPts val="0"/>
              </a:spcBef>
              <a:spcAft>
                <a:spcPts val="0"/>
              </a:spcAft>
              <a:buSzPts val="3200"/>
              <a:buNone/>
              <a:defRPr sz="3200"/>
            </a:lvl7pPr>
            <a:lvl8pPr lvl="7" rtl="0">
              <a:lnSpc>
                <a:spcPct val="100000"/>
              </a:lnSpc>
              <a:spcBef>
                <a:spcPts val="0"/>
              </a:spcBef>
              <a:spcAft>
                <a:spcPts val="0"/>
              </a:spcAft>
              <a:buSzPts val="3200"/>
              <a:buNone/>
              <a:defRPr sz="3200"/>
            </a:lvl8pPr>
            <a:lvl9pPr lvl="8" rtl="0">
              <a:lnSpc>
                <a:spcPct val="100000"/>
              </a:lnSpc>
              <a:spcBef>
                <a:spcPts val="0"/>
              </a:spcBef>
              <a:spcAft>
                <a:spcPts val="0"/>
              </a:spcAft>
              <a:buSzPts val="3200"/>
              <a:buNone/>
              <a:defRPr sz="3200"/>
            </a:lvl9pPr>
          </a:lstStyle>
          <a:p>
            <a:endParaRPr/>
          </a:p>
        </p:txBody>
      </p:sp>
      <p:sp>
        <p:nvSpPr>
          <p:cNvPr id="17" name="Google Shape;17;p2"/>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107600" y="3534800"/>
            <a:ext cx="11976900" cy="32157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415600" y="990668"/>
            <a:ext cx="11360700" cy="26751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6000"/>
              <a:buFont typeface="Source Sans Pro"/>
              <a:buNone/>
              <a:defRPr sz="16000">
                <a:latin typeface="Source Sans Pro"/>
                <a:ea typeface="Source Sans Pro"/>
                <a:cs typeface="Source Sans Pro"/>
                <a:sym typeface="Source Sans Pro"/>
              </a:defRPr>
            </a:lvl1pPr>
            <a:lvl2pPr lvl="1" algn="ctr" rtl="0">
              <a:spcBef>
                <a:spcPts val="0"/>
              </a:spcBef>
              <a:spcAft>
                <a:spcPts val="0"/>
              </a:spcAft>
              <a:buSzPts val="16000"/>
              <a:buFont typeface="Source Sans Pro"/>
              <a:buNone/>
              <a:defRPr sz="16000">
                <a:latin typeface="Source Sans Pro"/>
                <a:ea typeface="Source Sans Pro"/>
                <a:cs typeface="Source Sans Pro"/>
                <a:sym typeface="Source Sans Pro"/>
              </a:defRPr>
            </a:lvl2pPr>
            <a:lvl3pPr lvl="2" algn="ctr" rtl="0">
              <a:spcBef>
                <a:spcPts val="0"/>
              </a:spcBef>
              <a:spcAft>
                <a:spcPts val="0"/>
              </a:spcAft>
              <a:buSzPts val="16000"/>
              <a:buFont typeface="Source Sans Pro"/>
              <a:buNone/>
              <a:defRPr sz="16000">
                <a:latin typeface="Source Sans Pro"/>
                <a:ea typeface="Source Sans Pro"/>
                <a:cs typeface="Source Sans Pro"/>
                <a:sym typeface="Source Sans Pro"/>
              </a:defRPr>
            </a:lvl3pPr>
            <a:lvl4pPr lvl="3" algn="ctr" rtl="0">
              <a:spcBef>
                <a:spcPts val="0"/>
              </a:spcBef>
              <a:spcAft>
                <a:spcPts val="0"/>
              </a:spcAft>
              <a:buSzPts val="16000"/>
              <a:buFont typeface="Source Sans Pro"/>
              <a:buNone/>
              <a:defRPr sz="16000">
                <a:latin typeface="Source Sans Pro"/>
                <a:ea typeface="Source Sans Pro"/>
                <a:cs typeface="Source Sans Pro"/>
                <a:sym typeface="Source Sans Pro"/>
              </a:defRPr>
            </a:lvl4pPr>
            <a:lvl5pPr lvl="4" algn="ctr" rtl="0">
              <a:spcBef>
                <a:spcPts val="0"/>
              </a:spcBef>
              <a:spcAft>
                <a:spcPts val="0"/>
              </a:spcAft>
              <a:buSzPts val="16000"/>
              <a:buFont typeface="Source Sans Pro"/>
              <a:buNone/>
              <a:defRPr sz="16000">
                <a:latin typeface="Source Sans Pro"/>
                <a:ea typeface="Source Sans Pro"/>
                <a:cs typeface="Source Sans Pro"/>
                <a:sym typeface="Source Sans Pro"/>
              </a:defRPr>
            </a:lvl5pPr>
            <a:lvl6pPr lvl="5" algn="ctr" rtl="0">
              <a:spcBef>
                <a:spcPts val="0"/>
              </a:spcBef>
              <a:spcAft>
                <a:spcPts val="0"/>
              </a:spcAft>
              <a:buSzPts val="16000"/>
              <a:buFont typeface="Source Sans Pro"/>
              <a:buNone/>
              <a:defRPr sz="16000">
                <a:latin typeface="Source Sans Pro"/>
                <a:ea typeface="Source Sans Pro"/>
                <a:cs typeface="Source Sans Pro"/>
                <a:sym typeface="Source Sans Pro"/>
              </a:defRPr>
            </a:lvl6pPr>
            <a:lvl7pPr lvl="6" algn="ctr" rtl="0">
              <a:spcBef>
                <a:spcPts val="0"/>
              </a:spcBef>
              <a:spcAft>
                <a:spcPts val="0"/>
              </a:spcAft>
              <a:buSzPts val="16000"/>
              <a:buFont typeface="Source Sans Pro"/>
              <a:buNone/>
              <a:defRPr sz="16000">
                <a:latin typeface="Source Sans Pro"/>
                <a:ea typeface="Source Sans Pro"/>
                <a:cs typeface="Source Sans Pro"/>
                <a:sym typeface="Source Sans Pro"/>
              </a:defRPr>
            </a:lvl7pPr>
            <a:lvl8pPr lvl="7" algn="ctr" rtl="0">
              <a:spcBef>
                <a:spcPts val="0"/>
              </a:spcBef>
              <a:spcAft>
                <a:spcPts val="0"/>
              </a:spcAft>
              <a:buSzPts val="16000"/>
              <a:buFont typeface="Source Sans Pro"/>
              <a:buNone/>
              <a:defRPr sz="16000">
                <a:latin typeface="Source Sans Pro"/>
                <a:ea typeface="Source Sans Pro"/>
                <a:cs typeface="Source Sans Pro"/>
                <a:sym typeface="Source Sans Pro"/>
              </a:defRPr>
            </a:lvl8pPr>
            <a:lvl9pPr lvl="8" algn="ctr" rtl="0">
              <a:spcBef>
                <a:spcPts val="0"/>
              </a:spcBef>
              <a:spcAft>
                <a:spcPts val="0"/>
              </a:spcAft>
              <a:buSzPts val="16000"/>
              <a:buFont typeface="Source Sans Pro"/>
              <a:buNone/>
              <a:defRPr sz="16000">
                <a:latin typeface="Source Sans Pro"/>
                <a:ea typeface="Source Sans Pro"/>
                <a:cs typeface="Source Sans Pro"/>
                <a:sym typeface="Source Sans Pro"/>
              </a:defRPr>
            </a:lvl9pPr>
          </a:lstStyle>
          <a:p>
            <a:r>
              <a:t>xx%</a:t>
            </a:r>
          </a:p>
        </p:txBody>
      </p:sp>
      <p:sp>
        <p:nvSpPr>
          <p:cNvPr id="54" name="Google Shape;54;p11"/>
          <p:cNvSpPr txBox="1">
            <a:spLocks noGrp="1"/>
          </p:cNvSpPr>
          <p:nvPr>
            <p:ph type="body" idx="1"/>
          </p:nvPr>
        </p:nvSpPr>
        <p:spPr>
          <a:xfrm>
            <a:off x="415600" y="3793576"/>
            <a:ext cx="11360700" cy="1734300"/>
          </a:xfrm>
          <a:prstGeom prst="rect">
            <a:avLst/>
          </a:prstGeom>
        </p:spPr>
        <p:txBody>
          <a:bodyPr spcFirstLastPara="1" wrap="square" lIns="121900" tIns="121900" rIns="121900" bIns="121900" anchor="t" anchorCtr="0">
            <a:noAutofit/>
          </a:bodyPr>
          <a:lstStyle>
            <a:lvl1pPr marL="457200" lvl="0" indent="-381000" algn="ctr" rtl="0">
              <a:spcBef>
                <a:spcPts val="0"/>
              </a:spcBef>
              <a:spcAft>
                <a:spcPts val="0"/>
              </a:spcAft>
              <a:buClr>
                <a:schemeClr val="lt1"/>
              </a:buClr>
              <a:buSzPts val="2400"/>
              <a:buChar char="●"/>
              <a:defRPr>
                <a:solidFill>
                  <a:schemeClr val="lt1"/>
                </a:solidFill>
              </a:defRPr>
            </a:lvl1pPr>
            <a:lvl2pPr marL="914400" lvl="1" indent="-349250" algn="ctr" rtl="0">
              <a:spcBef>
                <a:spcPts val="2100"/>
              </a:spcBef>
              <a:spcAft>
                <a:spcPts val="0"/>
              </a:spcAft>
              <a:buClr>
                <a:schemeClr val="lt1"/>
              </a:buClr>
              <a:buSzPts val="1900"/>
              <a:buChar char="○"/>
              <a:defRPr>
                <a:solidFill>
                  <a:schemeClr val="lt1"/>
                </a:solidFill>
              </a:defRPr>
            </a:lvl2pPr>
            <a:lvl3pPr marL="1371600" lvl="2" indent="-349250" algn="ctr" rtl="0">
              <a:spcBef>
                <a:spcPts val="2100"/>
              </a:spcBef>
              <a:spcAft>
                <a:spcPts val="0"/>
              </a:spcAft>
              <a:buClr>
                <a:schemeClr val="lt1"/>
              </a:buClr>
              <a:buSzPts val="1900"/>
              <a:buChar char="■"/>
              <a:defRPr>
                <a:solidFill>
                  <a:schemeClr val="lt1"/>
                </a:solidFill>
              </a:defRPr>
            </a:lvl3pPr>
            <a:lvl4pPr marL="1828800" lvl="3" indent="-349250" algn="ctr" rtl="0">
              <a:spcBef>
                <a:spcPts val="2100"/>
              </a:spcBef>
              <a:spcAft>
                <a:spcPts val="0"/>
              </a:spcAft>
              <a:buClr>
                <a:schemeClr val="lt1"/>
              </a:buClr>
              <a:buSzPts val="1900"/>
              <a:buChar char="●"/>
              <a:defRPr>
                <a:solidFill>
                  <a:schemeClr val="lt1"/>
                </a:solidFill>
              </a:defRPr>
            </a:lvl4pPr>
            <a:lvl5pPr marL="2286000" lvl="4" indent="-349250" algn="ctr" rtl="0">
              <a:spcBef>
                <a:spcPts val="2100"/>
              </a:spcBef>
              <a:spcAft>
                <a:spcPts val="0"/>
              </a:spcAft>
              <a:buClr>
                <a:schemeClr val="lt1"/>
              </a:buClr>
              <a:buSzPts val="1900"/>
              <a:buChar char="○"/>
              <a:defRPr>
                <a:solidFill>
                  <a:schemeClr val="lt1"/>
                </a:solidFill>
              </a:defRPr>
            </a:lvl5pPr>
            <a:lvl6pPr marL="2743200" lvl="5" indent="-349250" algn="ctr" rtl="0">
              <a:spcBef>
                <a:spcPts val="2100"/>
              </a:spcBef>
              <a:spcAft>
                <a:spcPts val="0"/>
              </a:spcAft>
              <a:buClr>
                <a:schemeClr val="lt1"/>
              </a:buClr>
              <a:buSzPts val="1900"/>
              <a:buChar char="■"/>
              <a:defRPr>
                <a:solidFill>
                  <a:schemeClr val="lt1"/>
                </a:solidFill>
              </a:defRPr>
            </a:lvl6pPr>
            <a:lvl7pPr marL="3200400" lvl="6" indent="-349250" algn="ctr" rtl="0">
              <a:spcBef>
                <a:spcPts val="2100"/>
              </a:spcBef>
              <a:spcAft>
                <a:spcPts val="0"/>
              </a:spcAft>
              <a:buClr>
                <a:schemeClr val="lt1"/>
              </a:buClr>
              <a:buSzPts val="1900"/>
              <a:buChar char="●"/>
              <a:defRPr>
                <a:solidFill>
                  <a:schemeClr val="lt1"/>
                </a:solidFill>
              </a:defRPr>
            </a:lvl7pPr>
            <a:lvl8pPr marL="3657600" lvl="7" indent="-349250" algn="ctr" rtl="0">
              <a:spcBef>
                <a:spcPts val="2100"/>
              </a:spcBef>
              <a:spcAft>
                <a:spcPts val="0"/>
              </a:spcAft>
              <a:buClr>
                <a:schemeClr val="lt1"/>
              </a:buClr>
              <a:buSzPts val="1900"/>
              <a:buChar char="○"/>
              <a:defRPr>
                <a:solidFill>
                  <a:schemeClr val="lt1"/>
                </a:solidFill>
              </a:defRPr>
            </a:lvl8pPr>
            <a:lvl9pPr marL="4114800" lvl="8" indent="-349250" algn="ctr" rtl="0">
              <a:spcBef>
                <a:spcPts val="2100"/>
              </a:spcBef>
              <a:spcAft>
                <a:spcPts val="2100"/>
              </a:spcAft>
              <a:buClr>
                <a:schemeClr val="lt1"/>
              </a:buClr>
              <a:buSzPts val="1900"/>
              <a:buChar char="■"/>
              <a:defRPr>
                <a:solidFill>
                  <a:schemeClr val="lt1"/>
                </a:solidFill>
              </a:defRPr>
            </a:lvl9pPr>
          </a:lstStyle>
          <a:p>
            <a:endParaRPr/>
          </a:p>
        </p:txBody>
      </p:sp>
      <p:sp>
        <p:nvSpPr>
          <p:cNvPr id="55" name="Google Shape;55;p11"/>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chemeClr val="lt1"/>
        </a:solid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2386600" y="2423355"/>
            <a:ext cx="7412700" cy="1243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300"/>
              <a:buNone/>
              <a:defRPr sz="8300"/>
            </a:lvl1pPr>
            <a:lvl2pPr lvl="1" rtl="0">
              <a:spcBef>
                <a:spcPts val="0"/>
              </a:spcBef>
              <a:spcAft>
                <a:spcPts val="0"/>
              </a:spcAft>
              <a:buSzPts val="8300"/>
              <a:buNone/>
              <a:defRPr sz="8300"/>
            </a:lvl2pPr>
            <a:lvl3pPr lvl="2" rtl="0">
              <a:spcBef>
                <a:spcPts val="0"/>
              </a:spcBef>
              <a:spcAft>
                <a:spcPts val="0"/>
              </a:spcAft>
              <a:buSzPts val="8300"/>
              <a:buNone/>
              <a:defRPr sz="8300"/>
            </a:lvl3pPr>
            <a:lvl4pPr lvl="3" rtl="0">
              <a:spcBef>
                <a:spcPts val="0"/>
              </a:spcBef>
              <a:spcAft>
                <a:spcPts val="0"/>
              </a:spcAft>
              <a:buSzPts val="8300"/>
              <a:buNone/>
              <a:defRPr sz="8300"/>
            </a:lvl4pPr>
            <a:lvl5pPr lvl="4" rtl="0">
              <a:spcBef>
                <a:spcPts val="0"/>
              </a:spcBef>
              <a:spcAft>
                <a:spcPts val="0"/>
              </a:spcAft>
              <a:buSzPts val="8300"/>
              <a:buNone/>
              <a:defRPr sz="8300"/>
            </a:lvl5pPr>
            <a:lvl6pPr lvl="5" rtl="0">
              <a:spcBef>
                <a:spcPts val="0"/>
              </a:spcBef>
              <a:spcAft>
                <a:spcPts val="0"/>
              </a:spcAft>
              <a:buSzPts val="8300"/>
              <a:buNone/>
              <a:defRPr sz="8300"/>
            </a:lvl6pPr>
            <a:lvl7pPr lvl="6" rtl="0">
              <a:spcBef>
                <a:spcPts val="0"/>
              </a:spcBef>
              <a:spcAft>
                <a:spcPts val="0"/>
              </a:spcAft>
              <a:buSzPts val="8300"/>
              <a:buNone/>
              <a:defRPr sz="8300"/>
            </a:lvl7pPr>
            <a:lvl8pPr lvl="7" rtl="0">
              <a:spcBef>
                <a:spcPts val="0"/>
              </a:spcBef>
              <a:spcAft>
                <a:spcPts val="0"/>
              </a:spcAft>
              <a:buSzPts val="8300"/>
              <a:buNone/>
              <a:defRPr sz="8300"/>
            </a:lvl8pPr>
            <a:lvl9pPr lvl="8" rtl="0">
              <a:spcBef>
                <a:spcPts val="0"/>
              </a:spcBef>
              <a:spcAft>
                <a:spcPts val="0"/>
              </a:spcAft>
              <a:buSzPts val="8300"/>
              <a:buNone/>
              <a:defRPr sz="8300"/>
            </a:lvl9pPr>
          </a:lstStyle>
          <a:p>
            <a:endParaRPr/>
          </a:p>
        </p:txBody>
      </p:sp>
      <p:sp>
        <p:nvSpPr>
          <p:cNvPr id="60" name="Google Shape;60;p13"/>
          <p:cNvSpPr txBox="1">
            <a:spLocks noGrp="1"/>
          </p:cNvSpPr>
          <p:nvPr>
            <p:ph type="subTitle" idx="1"/>
          </p:nvPr>
        </p:nvSpPr>
        <p:spPr>
          <a:xfrm>
            <a:off x="3372000" y="3840289"/>
            <a:ext cx="5450100" cy="1243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3200"/>
              <a:buNone/>
              <a:defRPr sz="32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grpSp>
        <p:nvGrpSpPr>
          <p:cNvPr id="61" name="Google Shape;61;p13"/>
          <p:cNvGrpSpPr/>
          <p:nvPr/>
        </p:nvGrpSpPr>
        <p:grpSpPr>
          <a:xfrm>
            <a:off x="-882829" y="-871036"/>
            <a:ext cx="14465340" cy="8599900"/>
            <a:chOff x="-662138" y="-653293"/>
            <a:chExt cx="10849276" cy="6450087"/>
          </a:xfrm>
        </p:grpSpPr>
        <p:sp>
          <p:nvSpPr>
            <p:cNvPr id="62" name="Google Shape;62;p13"/>
            <p:cNvSpPr/>
            <p:nvPr/>
          </p:nvSpPr>
          <p:spPr>
            <a:xfrm>
              <a:off x="8132321" y="3862227"/>
              <a:ext cx="606824" cy="606824"/>
            </a:xfrm>
            <a:custGeom>
              <a:avLst/>
              <a:gdLst/>
              <a:ahLst/>
              <a:cxnLst/>
              <a:rect l="l" t="t" r="r" b="b"/>
              <a:pathLst>
                <a:path w="15431" h="15431" extrusionOk="0">
                  <a:moveTo>
                    <a:pt x="7715" y="1"/>
                  </a:moveTo>
                  <a:cubicBezTo>
                    <a:pt x="3457" y="1"/>
                    <a:pt x="0" y="3457"/>
                    <a:pt x="0" y="7716"/>
                  </a:cubicBezTo>
                  <a:cubicBezTo>
                    <a:pt x="0" y="11974"/>
                    <a:pt x="3457" y="15430"/>
                    <a:pt x="7715" y="15430"/>
                  </a:cubicBezTo>
                  <a:cubicBezTo>
                    <a:pt x="11984" y="15430"/>
                    <a:pt x="15430" y="11974"/>
                    <a:pt x="15430" y="7716"/>
                  </a:cubicBezTo>
                  <a:cubicBezTo>
                    <a:pt x="15430" y="3457"/>
                    <a:pt x="11984" y="1"/>
                    <a:pt x="7715" y="1"/>
                  </a:cubicBezTo>
                  <a:close/>
                </a:path>
              </a:pathLst>
            </a:custGeom>
            <a:solidFill>
              <a:srgbClr val="50897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3" name="Google Shape;63;p13"/>
            <p:cNvSpPr/>
            <p:nvPr/>
          </p:nvSpPr>
          <p:spPr>
            <a:xfrm>
              <a:off x="8108844" y="3813935"/>
              <a:ext cx="616931" cy="606863"/>
            </a:xfrm>
            <a:custGeom>
              <a:avLst/>
              <a:gdLst/>
              <a:ahLst/>
              <a:cxnLst/>
              <a:rect l="l" t="t" r="r" b="b"/>
              <a:pathLst>
                <a:path w="15688" h="15432" extrusionOk="0">
                  <a:moveTo>
                    <a:pt x="7841" y="333"/>
                  </a:moveTo>
                  <a:cubicBezTo>
                    <a:pt x="11841" y="333"/>
                    <a:pt x="15143" y="3585"/>
                    <a:pt x="15184" y="7647"/>
                  </a:cubicBezTo>
                  <a:cubicBezTo>
                    <a:pt x="15235" y="11766"/>
                    <a:pt x="11841" y="15064"/>
                    <a:pt x="7837" y="15064"/>
                  </a:cubicBezTo>
                  <a:cubicBezTo>
                    <a:pt x="7831" y="15064"/>
                    <a:pt x="7825" y="15064"/>
                    <a:pt x="7819" y="15064"/>
                  </a:cubicBezTo>
                  <a:cubicBezTo>
                    <a:pt x="7788" y="15064"/>
                    <a:pt x="7757" y="15065"/>
                    <a:pt x="7726" y="15065"/>
                  </a:cubicBezTo>
                  <a:cubicBezTo>
                    <a:pt x="3796" y="15065"/>
                    <a:pt x="494" y="11803"/>
                    <a:pt x="453" y="7812"/>
                  </a:cubicBezTo>
                  <a:cubicBezTo>
                    <a:pt x="381" y="3728"/>
                    <a:pt x="3663" y="375"/>
                    <a:pt x="7747" y="334"/>
                  </a:cubicBezTo>
                  <a:cubicBezTo>
                    <a:pt x="7778" y="333"/>
                    <a:pt x="7809" y="333"/>
                    <a:pt x="7841" y="333"/>
                  </a:cubicBezTo>
                  <a:close/>
                  <a:moveTo>
                    <a:pt x="7800" y="1"/>
                  </a:moveTo>
                  <a:cubicBezTo>
                    <a:pt x="3610" y="1"/>
                    <a:pt x="164" y="3357"/>
                    <a:pt x="93" y="7565"/>
                  </a:cubicBezTo>
                  <a:cubicBezTo>
                    <a:pt x="1" y="11772"/>
                    <a:pt x="3303" y="15270"/>
                    <a:pt x="7500" y="15424"/>
                  </a:cubicBezTo>
                  <a:cubicBezTo>
                    <a:pt x="7611" y="15429"/>
                    <a:pt x="7722" y="15431"/>
                    <a:pt x="7833" y="15431"/>
                  </a:cubicBezTo>
                  <a:cubicBezTo>
                    <a:pt x="11866" y="15431"/>
                    <a:pt x="15292" y="12354"/>
                    <a:pt x="15503" y="8059"/>
                  </a:cubicBezTo>
                  <a:cubicBezTo>
                    <a:pt x="15688" y="3759"/>
                    <a:pt x="12334" y="138"/>
                    <a:pt x="8045" y="5"/>
                  </a:cubicBezTo>
                  <a:cubicBezTo>
                    <a:pt x="7963" y="2"/>
                    <a:pt x="7881" y="1"/>
                    <a:pt x="7800" y="1"/>
                  </a:cubicBezTo>
                  <a:close/>
                </a:path>
              </a:pathLst>
            </a:custGeom>
            <a:solidFill>
              <a:srgbClr val="2E2B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 name="Google Shape;64;p13"/>
            <p:cNvSpPr/>
            <p:nvPr/>
          </p:nvSpPr>
          <p:spPr>
            <a:xfrm>
              <a:off x="14999" y="2498948"/>
              <a:ext cx="236304" cy="233355"/>
            </a:xfrm>
            <a:custGeom>
              <a:avLst/>
              <a:gdLst/>
              <a:ahLst/>
              <a:cxnLst/>
              <a:rect l="l" t="t" r="r" b="b"/>
              <a:pathLst>
                <a:path w="6009" h="5934" extrusionOk="0">
                  <a:moveTo>
                    <a:pt x="526" y="1778"/>
                  </a:moveTo>
                  <a:lnTo>
                    <a:pt x="515" y="1788"/>
                  </a:lnTo>
                  <a:lnTo>
                    <a:pt x="515" y="1778"/>
                  </a:lnTo>
                  <a:close/>
                  <a:moveTo>
                    <a:pt x="3519" y="1840"/>
                  </a:moveTo>
                  <a:lnTo>
                    <a:pt x="3529" y="1850"/>
                  </a:lnTo>
                  <a:lnTo>
                    <a:pt x="3519" y="1850"/>
                  </a:lnTo>
                  <a:lnTo>
                    <a:pt x="3519" y="1840"/>
                  </a:lnTo>
                  <a:close/>
                  <a:moveTo>
                    <a:pt x="5823" y="2190"/>
                  </a:moveTo>
                  <a:cubicBezTo>
                    <a:pt x="5823" y="2231"/>
                    <a:pt x="5833" y="2262"/>
                    <a:pt x="5823" y="2303"/>
                  </a:cubicBezTo>
                  <a:lnTo>
                    <a:pt x="5823" y="2293"/>
                  </a:lnTo>
                  <a:cubicBezTo>
                    <a:pt x="5813" y="2262"/>
                    <a:pt x="5813" y="2231"/>
                    <a:pt x="5823" y="2190"/>
                  </a:cubicBezTo>
                  <a:close/>
                  <a:moveTo>
                    <a:pt x="3982" y="2334"/>
                  </a:moveTo>
                  <a:cubicBezTo>
                    <a:pt x="3982" y="2385"/>
                    <a:pt x="3982" y="2416"/>
                    <a:pt x="3951" y="2416"/>
                  </a:cubicBezTo>
                  <a:cubicBezTo>
                    <a:pt x="3961" y="2385"/>
                    <a:pt x="3972" y="2354"/>
                    <a:pt x="3982" y="2334"/>
                  </a:cubicBezTo>
                  <a:close/>
                  <a:moveTo>
                    <a:pt x="2891" y="3671"/>
                  </a:moveTo>
                  <a:lnTo>
                    <a:pt x="2912" y="3681"/>
                  </a:lnTo>
                  <a:lnTo>
                    <a:pt x="2902" y="3702"/>
                  </a:lnTo>
                  <a:cubicBezTo>
                    <a:pt x="2902" y="3691"/>
                    <a:pt x="2902" y="3681"/>
                    <a:pt x="2891" y="3671"/>
                  </a:cubicBezTo>
                  <a:close/>
                  <a:moveTo>
                    <a:pt x="4794" y="4268"/>
                  </a:moveTo>
                  <a:cubicBezTo>
                    <a:pt x="4805" y="4288"/>
                    <a:pt x="4825" y="4309"/>
                    <a:pt x="4846" y="4319"/>
                  </a:cubicBezTo>
                  <a:lnTo>
                    <a:pt x="4784" y="4319"/>
                  </a:lnTo>
                  <a:cubicBezTo>
                    <a:pt x="4794" y="4298"/>
                    <a:pt x="4794" y="4288"/>
                    <a:pt x="4794" y="4268"/>
                  </a:cubicBezTo>
                  <a:close/>
                  <a:moveTo>
                    <a:pt x="3097" y="4412"/>
                  </a:moveTo>
                  <a:lnTo>
                    <a:pt x="3077" y="4442"/>
                  </a:lnTo>
                  <a:cubicBezTo>
                    <a:pt x="3077" y="4432"/>
                    <a:pt x="3077" y="4422"/>
                    <a:pt x="3077" y="4412"/>
                  </a:cubicBezTo>
                  <a:close/>
                  <a:moveTo>
                    <a:pt x="3015" y="1"/>
                  </a:moveTo>
                  <a:cubicBezTo>
                    <a:pt x="2792" y="1"/>
                    <a:pt x="2570" y="34"/>
                    <a:pt x="2357" y="101"/>
                  </a:cubicBezTo>
                  <a:cubicBezTo>
                    <a:pt x="2326" y="101"/>
                    <a:pt x="2295" y="112"/>
                    <a:pt x="2274" y="122"/>
                  </a:cubicBezTo>
                  <a:cubicBezTo>
                    <a:pt x="2264" y="120"/>
                    <a:pt x="2254" y="119"/>
                    <a:pt x="2245" y="119"/>
                  </a:cubicBezTo>
                  <a:cubicBezTo>
                    <a:pt x="2170" y="119"/>
                    <a:pt x="2121" y="185"/>
                    <a:pt x="2048" y="194"/>
                  </a:cubicBezTo>
                  <a:cubicBezTo>
                    <a:pt x="1770" y="246"/>
                    <a:pt x="1523" y="369"/>
                    <a:pt x="1307" y="554"/>
                  </a:cubicBezTo>
                  <a:cubicBezTo>
                    <a:pt x="1276" y="554"/>
                    <a:pt x="1256" y="575"/>
                    <a:pt x="1256" y="616"/>
                  </a:cubicBezTo>
                  <a:cubicBezTo>
                    <a:pt x="1184" y="698"/>
                    <a:pt x="1030" y="667"/>
                    <a:pt x="1009" y="801"/>
                  </a:cubicBezTo>
                  <a:cubicBezTo>
                    <a:pt x="947" y="822"/>
                    <a:pt x="906" y="863"/>
                    <a:pt x="875" y="924"/>
                  </a:cubicBezTo>
                  <a:cubicBezTo>
                    <a:pt x="844" y="924"/>
                    <a:pt x="824" y="945"/>
                    <a:pt x="814" y="976"/>
                  </a:cubicBezTo>
                  <a:cubicBezTo>
                    <a:pt x="742" y="1017"/>
                    <a:pt x="731" y="1089"/>
                    <a:pt x="680" y="1151"/>
                  </a:cubicBezTo>
                  <a:cubicBezTo>
                    <a:pt x="526" y="1254"/>
                    <a:pt x="526" y="1439"/>
                    <a:pt x="443" y="1583"/>
                  </a:cubicBezTo>
                  <a:cubicBezTo>
                    <a:pt x="330" y="1655"/>
                    <a:pt x="268" y="1768"/>
                    <a:pt x="268" y="1902"/>
                  </a:cubicBezTo>
                  <a:cubicBezTo>
                    <a:pt x="176" y="2025"/>
                    <a:pt x="135" y="2169"/>
                    <a:pt x="135" y="2323"/>
                  </a:cubicBezTo>
                  <a:cubicBezTo>
                    <a:pt x="63" y="2395"/>
                    <a:pt x="94" y="2488"/>
                    <a:pt x="83" y="2570"/>
                  </a:cubicBezTo>
                  <a:lnTo>
                    <a:pt x="73" y="2683"/>
                  </a:lnTo>
                  <a:cubicBezTo>
                    <a:pt x="1" y="2869"/>
                    <a:pt x="1" y="3074"/>
                    <a:pt x="73" y="3249"/>
                  </a:cubicBezTo>
                  <a:cubicBezTo>
                    <a:pt x="73" y="3342"/>
                    <a:pt x="83" y="3445"/>
                    <a:pt x="94" y="3547"/>
                  </a:cubicBezTo>
                  <a:cubicBezTo>
                    <a:pt x="124" y="3671"/>
                    <a:pt x="166" y="3784"/>
                    <a:pt x="207" y="3908"/>
                  </a:cubicBezTo>
                  <a:cubicBezTo>
                    <a:pt x="248" y="4093"/>
                    <a:pt x="330" y="4257"/>
                    <a:pt x="433" y="4401"/>
                  </a:cubicBezTo>
                  <a:cubicBezTo>
                    <a:pt x="495" y="4566"/>
                    <a:pt x="598" y="4720"/>
                    <a:pt x="731" y="4833"/>
                  </a:cubicBezTo>
                  <a:cubicBezTo>
                    <a:pt x="783" y="4957"/>
                    <a:pt x="875" y="5060"/>
                    <a:pt x="988" y="5132"/>
                  </a:cubicBezTo>
                  <a:cubicBezTo>
                    <a:pt x="1102" y="5265"/>
                    <a:pt x="1246" y="5378"/>
                    <a:pt x="1410" y="5440"/>
                  </a:cubicBezTo>
                  <a:cubicBezTo>
                    <a:pt x="1544" y="5553"/>
                    <a:pt x="1688" y="5625"/>
                    <a:pt x="1842" y="5677"/>
                  </a:cubicBezTo>
                  <a:cubicBezTo>
                    <a:pt x="1894" y="5718"/>
                    <a:pt x="1955" y="5739"/>
                    <a:pt x="2027" y="5739"/>
                  </a:cubicBezTo>
                  <a:cubicBezTo>
                    <a:pt x="2090" y="5783"/>
                    <a:pt x="2161" y="5812"/>
                    <a:pt x="2232" y="5812"/>
                  </a:cubicBezTo>
                  <a:cubicBezTo>
                    <a:pt x="2243" y="5812"/>
                    <a:pt x="2253" y="5812"/>
                    <a:pt x="2264" y="5811"/>
                  </a:cubicBezTo>
                  <a:cubicBezTo>
                    <a:pt x="2341" y="5853"/>
                    <a:pt x="2425" y="5875"/>
                    <a:pt x="2511" y="5875"/>
                  </a:cubicBezTo>
                  <a:cubicBezTo>
                    <a:pt x="2528" y="5875"/>
                    <a:pt x="2545" y="5874"/>
                    <a:pt x="2562" y="5872"/>
                  </a:cubicBezTo>
                  <a:cubicBezTo>
                    <a:pt x="2706" y="5912"/>
                    <a:pt x="2852" y="5933"/>
                    <a:pt x="2998" y="5933"/>
                  </a:cubicBezTo>
                  <a:cubicBezTo>
                    <a:pt x="3114" y="5933"/>
                    <a:pt x="3230" y="5920"/>
                    <a:pt x="3344" y="5893"/>
                  </a:cubicBezTo>
                  <a:cubicBezTo>
                    <a:pt x="3375" y="5893"/>
                    <a:pt x="3416" y="5883"/>
                    <a:pt x="3447" y="5872"/>
                  </a:cubicBezTo>
                  <a:cubicBezTo>
                    <a:pt x="3612" y="5872"/>
                    <a:pt x="3776" y="5831"/>
                    <a:pt x="3920" y="5739"/>
                  </a:cubicBezTo>
                  <a:cubicBezTo>
                    <a:pt x="3929" y="5740"/>
                    <a:pt x="3937" y="5741"/>
                    <a:pt x="3945" y="5741"/>
                  </a:cubicBezTo>
                  <a:cubicBezTo>
                    <a:pt x="4020" y="5741"/>
                    <a:pt x="4076" y="5666"/>
                    <a:pt x="4145" y="5666"/>
                  </a:cubicBezTo>
                  <a:cubicBezTo>
                    <a:pt x="4149" y="5666"/>
                    <a:pt x="4153" y="5666"/>
                    <a:pt x="4157" y="5667"/>
                  </a:cubicBezTo>
                  <a:cubicBezTo>
                    <a:pt x="4290" y="5636"/>
                    <a:pt x="4414" y="5553"/>
                    <a:pt x="4486" y="5440"/>
                  </a:cubicBezTo>
                  <a:cubicBezTo>
                    <a:pt x="4496" y="5440"/>
                    <a:pt x="4517" y="5440"/>
                    <a:pt x="4527" y="5430"/>
                  </a:cubicBezTo>
                  <a:lnTo>
                    <a:pt x="4661" y="5368"/>
                  </a:lnTo>
                  <a:cubicBezTo>
                    <a:pt x="4866" y="5296"/>
                    <a:pt x="5052" y="5142"/>
                    <a:pt x="5165" y="4946"/>
                  </a:cubicBezTo>
                  <a:cubicBezTo>
                    <a:pt x="5216" y="4926"/>
                    <a:pt x="5257" y="4874"/>
                    <a:pt x="5268" y="4823"/>
                  </a:cubicBezTo>
                  <a:cubicBezTo>
                    <a:pt x="5412" y="4741"/>
                    <a:pt x="5432" y="4586"/>
                    <a:pt x="5515" y="4473"/>
                  </a:cubicBezTo>
                  <a:cubicBezTo>
                    <a:pt x="5628" y="4370"/>
                    <a:pt x="5689" y="4226"/>
                    <a:pt x="5710" y="4082"/>
                  </a:cubicBezTo>
                  <a:cubicBezTo>
                    <a:pt x="5741" y="4062"/>
                    <a:pt x="5761" y="4010"/>
                    <a:pt x="5761" y="3969"/>
                  </a:cubicBezTo>
                  <a:cubicBezTo>
                    <a:pt x="5844" y="3856"/>
                    <a:pt x="5875" y="3722"/>
                    <a:pt x="5875" y="3578"/>
                  </a:cubicBezTo>
                  <a:cubicBezTo>
                    <a:pt x="5885" y="3568"/>
                    <a:pt x="5885" y="3547"/>
                    <a:pt x="5885" y="3527"/>
                  </a:cubicBezTo>
                  <a:cubicBezTo>
                    <a:pt x="6008" y="3064"/>
                    <a:pt x="5988" y="2581"/>
                    <a:pt x="5833" y="2128"/>
                  </a:cubicBezTo>
                  <a:cubicBezTo>
                    <a:pt x="5823" y="1994"/>
                    <a:pt x="5782" y="1881"/>
                    <a:pt x="5710" y="1778"/>
                  </a:cubicBezTo>
                  <a:cubicBezTo>
                    <a:pt x="5648" y="1603"/>
                    <a:pt x="5545" y="1449"/>
                    <a:pt x="5401" y="1336"/>
                  </a:cubicBezTo>
                  <a:cubicBezTo>
                    <a:pt x="5391" y="1110"/>
                    <a:pt x="5227" y="996"/>
                    <a:pt x="5093" y="863"/>
                  </a:cubicBezTo>
                  <a:cubicBezTo>
                    <a:pt x="4959" y="698"/>
                    <a:pt x="4794" y="575"/>
                    <a:pt x="4609" y="482"/>
                  </a:cubicBezTo>
                  <a:cubicBezTo>
                    <a:pt x="4486" y="328"/>
                    <a:pt x="4280" y="338"/>
                    <a:pt x="4116" y="256"/>
                  </a:cubicBezTo>
                  <a:cubicBezTo>
                    <a:pt x="3951" y="143"/>
                    <a:pt x="3766" y="71"/>
                    <a:pt x="3570" y="71"/>
                  </a:cubicBezTo>
                  <a:cubicBezTo>
                    <a:pt x="3388" y="24"/>
                    <a:pt x="3201" y="1"/>
                    <a:pt x="3015" y="1"/>
                  </a:cubicBezTo>
                  <a:close/>
                </a:path>
              </a:pathLst>
            </a:custGeom>
            <a:solidFill>
              <a:srgbClr val="6798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 name="Google Shape;65;p13"/>
            <p:cNvSpPr/>
            <p:nvPr/>
          </p:nvSpPr>
          <p:spPr>
            <a:xfrm>
              <a:off x="-662138" y="1799199"/>
              <a:ext cx="1549326" cy="1538787"/>
            </a:xfrm>
            <a:custGeom>
              <a:avLst/>
              <a:gdLst/>
              <a:ahLst/>
              <a:cxnLst/>
              <a:rect l="l" t="t" r="r" b="b"/>
              <a:pathLst>
                <a:path w="39398" h="39130" extrusionOk="0">
                  <a:moveTo>
                    <a:pt x="19493" y="349"/>
                  </a:moveTo>
                  <a:cubicBezTo>
                    <a:pt x="19828" y="349"/>
                    <a:pt x="20163" y="457"/>
                    <a:pt x="20491" y="676"/>
                  </a:cubicBezTo>
                  <a:cubicBezTo>
                    <a:pt x="20820" y="912"/>
                    <a:pt x="21119" y="1190"/>
                    <a:pt x="21386" y="1488"/>
                  </a:cubicBezTo>
                  <a:cubicBezTo>
                    <a:pt x="21808" y="2003"/>
                    <a:pt x="22168" y="2558"/>
                    <a:pt x="22446" y="3165"/>
                  </a:cubicBezTo>
                  <a:cubicBezTo>
                    <a:pt x="23166" y="4636"/>
                    <a:pt x="23628" y="6200"/>
                    <a:pt x="24019" y="7794"/>
                  </a:cubicBezTo>
                  <a:cubicBezTo>
                    <a:pt x="24030" y="7856"/>
                    <a:pt x="24030" y="7928"/>
                    <a:pt x="24040" y="7990"/>
                  </a:cubicBezTo>
                  <a:lnTo>
                    <a:pt x="19617" y="11322"/>
                  </a:lnTo>
                  <a:lnTo>
                    <a:pt x="15039" y="8000"/>
                  </a:lnTo>
                  <a:cubicBezTo>
                    <a:pt x="15152" y="7516"/>
                    <a:pt x="15276" y="7012"/>
                    <a:pt x="15410" y="6498"/>
                  </a:cubicBezTo>
                  <a:cubicBezTo>
                    <a:pt x="15790" y="5109"/>
                    <a:pt x="16232" y="3752"/>
                    <a:pt x="16953" y="2497"/>
                  </a:cubicBezTo>
                  <a:cubicBezTo>
                    <a:pt x="17199" y="2075"/>
                    <a:pt x="17487" y="1663"/>
                    <a:pt x="17806" y="1283"/>
                  </a:cubicBezTo>
                  <a:cubicBezTo>
                    <a:pt x="17991" y="1067"/>
                    <a:pt x="18197" y="871"/>
                    <a:pt x="18434" y="717"/>
                  </a:cubicBezTo>
                  <a:cubicBezTo>
                    <a:pt x="18779" y="473"/>
                    <a:pt x="19136" y="349"/>
                    <a:pt x="19493" y="349"/>
                  </a:cubicBezTo>
                  <a:close/>
                  <a:moveTo>
                    <a:pt x="19627" y="11847"/>
                  </a:moveTo>
                  <a:lnTo>
                    <a:pt x="21448" y="13421"/>
                  </a:lnTo>
                  <a:lnTo>
                    <a:pt x="21417" y="13503"/>
                  </a:lnTo>
                  <a:lnTo>
                    <a:pt x="17796" y="13503"/>
                  </a:lnTo>
                  <a:cubicBezTo>
                    <a:pt x="17919" y="13256"/>
                    <a:pt x="19113" y="12166"/>
                    <a:pt x="19627" y="11847"/>
                  </a:cubicBezTo>
                  <a:close/>
                  <a:moveTo>
                    <a:pt x="24153" y="8391"/>
                  </a:moveTo>
                  <a:cubicBezTo>
                    <a:pt x="24534" y="10129"/>
                    <a:pt x="24801" y="11898"/>
                    <a:pt x="24976" y="13668"/>
                  </a:cubicBezTo>
                  <a:lnTo>
                    <a:pt x="24667" y="13668"/>
                  </a:lnTo>
                  <a:cubicBezTo>
                    <a:pt x="23896" y="13627"/>
                    <a:pt x="23124" y="13575"/>
                    <a:pt x="22353" y="13544"/>
                  </a:cubicBezTo>
                  <a:cubicBezTo>
                    <a:pt x="22199" y="13544"/>
                    <a:pt x="22034" y="13483"/>
                    <a:pt x="21911" y="13380"/>
                  </a:cubicBezTo>
                  <a:cubicBezTo>
                    <a:pt x="21304" y="12845"/>
                    <a:pt x="20687" y="12310"/>
                    <a:pt x="20069" y="11775"/>
                  </a:cubicBezTo>
                  <a:cubicBezTo>
                    <a:pt x="20018" y="11724"/>
                    <a:pt x="19977" y="11682"/>
                    <a:pt x="19936" y="11631"/>
                  </a:cubicBezTo>
                  <a:cubicBezTo>
                    <a:pt x="20121" y="11261"/>
                    <a:pt x="23382" y="8751"/>
                    <a:pt x="24143" y="8391"/>
                  </a:cubicBezTo>
                  <a:close/>
                  <a:moveTo>
                    <a:pt x="15008" y="8452"/>
                  </a:moveTo>
                  <a:cubicBezTo>
                    <a:pt x="16510" y="9419"/>
                    <a:pt x="17950" y="10479"/>
                    <a:pt x="19329" y="11621"/>
                  </a:cubicBezTo>
                  <a:lnTo>
                    <a:pt x="18537" y="12330"/>
                  </a:lnTo>
                  <a:cubicBezTo>
                    <a:pt x="18146" y="12691"/>
                    <a:pt x="17755" y="13040"/>
                    <a:pt x="17354" y="13390"/>
                  </a:cubicBezTo>
                  <a:cubicBezTo>
                    <a:pt x="17251" y="13483"/>
                    <a:pt x="17127" y="13544"/>
                    <a:pt x="16983" y="13565"/>
                  </a:cubicBezTo>
                  <a:cubicBezTo>
                    <a:pt x="16119" y="13637"/>
                    <a:pt x="15245" y="13688"/>
                    <a:pt x="14371" y="13750"/>
                  </a:cubicBezTo>
                  <a:cubicBezTo>
                    <a:pt x="14329" y="13750"/>
                    <a:pt x="14299" y="13740"/>
                    <a:pt x="14257" y="13729"/>
                  </a:cubicBezTo>
                  <a:cubicBezTo>
                    <a:pt x="14175" y="13174"/>
                    <a:pt x="14761" y="9018"/>
                    <a:pt x="15008" y="8452"/>
                  </a:cubicBezTo>
                  <a:close/>
                  <a:moveTo>
                    <a:pt x="31522" y="5250"/>
                  </a:moveTo>
                  <a:cubicBezTo>
                    <a:pt x="31700" y="5250"/>
                    <a:pt x="31878" y="5260"/>
                    <a:pt x="32053" y="5284"/>
                  </a:cubicBezTo>
                  <a:cubicBezTo>
                    <a:pt x="32948" y="5397"/>
                    <a:pt x="33524" y="5973"/>
                    <a:pt x="33678" y="6858"/>
                  </a:cubicBezTo>
                  <a:cubicBezTo>
                    <a:pt x="33771" y="7475"/>
                    <a:pt x="33740" y="8103"/>
                    <a:pt x="33586" y="8699"/>
                  </a:cubicBezTo>
                  <a:cubicBezTo>
                    <a:pt x="33390" y="9563"/>
                    <a:pt x="33113" y="10407"/>
                    <a:pt x="32732" y="11209"/>
                  </a:cubicBezTo>
                  <a:cubicBezTo>
                    <a:pt x="32259" y="12269"/>
                    <a:pt x="31714" y="13287"/>
                    <a:pt x="31097" y="14275"/>
                  </a:cubicBezTo>
                  <a:cubicBezTo>
                    <a:pt x="31055" y="14336"/>
                    <a:pt x="31004" y="14408"/>
                    <a:pt x="30963" y="14450"/>
                  </a:cubicBezTo>
                  <a:lnTo>
                    <a:pt x="25315" y="13657"/>
                  </a:lnTo>
                  <a:cubicBezTo>
                    <a:pt x="25120" y="11816"/>
                    <a:pt x="24832" y="9995"/>
                    <a:pt x="24441" y="8185"/>
                  </a:cubicBezTo>
                  <a:cubicBezTo>
                    <a:pt x="24523" y="8123"/>
                    <a:pt x="24575" y="8072"/>
                    <a:pt x="24626" y="8031"/>
                  </a:cubicBezTo>
                  <a:cubicBezTo>
                    <a:pt x="25892" y="7208"/>
                    <a:pt x="27218" y="6498"/>
                    <a:pt x="28617" y="5922"/>
                  </a:cubicBezTo>
                  <a:cubicBezTo>
                    <a:pt x="29430" y="5603"/>
                    <a:pt x="30263" y="5325"/>
                    <a:pt x="31148" y="5264"/>
                  </a:cubicBezTo>
                  <a:cubicBezTo>
                    <a:pt x="31272" y="5255"/>
                    <a:pt x="31397" y="5250"/>
                    <a:pt x="31522" y="5250"/>
                  </a:cubicBezTo>
                  <a:close/>
                  <a:moveTo>
                    <a:pt x="7647" y="5442"/>
                  </a:moveTo>
                  <a:cubicBezTo>
                    <a:pt x="8009" y="5442"/>
                    <a:pt x="8371" y="5490"/>
                    <a:pt x="8734" y="5562"/>
                  </a:cubicBezTo>
                  <a:cubicBezTo>
                    <a:pt x="9845" y="5799"/>
                    <a:pt x="10925" y="6179"/>
                    <a:pt x="11933" y="6714"/>
                  </a:cubicBezTo>
                  <a:cubicBezTo>
                    <a:pt x="12756" y="7126"/>
                    <a:pt x="13558" y="7599"/>
                    <a:pt x="14360" y="8041"/>
                  </a:cubicBezTo>
                  <a:cubicBezTo>
                    <a:pt x="14453" y="8092"/>
                    <a:pt x="14535" y="8154"/>
                    <a:pt x="14638" y="8226"/>
                  </a:cubicBezTo>
                  <a:cubicBezTo>
                    <a:pt x="14268" y="10047"/>
                    <a:pt x="14000" y="11898"/>
                    <a:pt x="13846" y="13750"/>
                  </a:cubicBezTo>
                  <a:lnTo>
                    <a:pt x="8260" y="14624"/>
                  </a:lnTo>
                  <a:cubicBezTo>
                    <a:pt x="8230" y="14583"/>
                    <a:pt x="8188" y="14542"/>
                    <a:pt x="8158" y="14501"/>
                  </a:cubicBezTo>
                  <a:cubicBezTo>
                    <a:pt x="7304" y="13153"/>
                    <a:pt x="6522" y="11754"/>
                    <a:pt x="5956" y="10253"/>
                  </a:cubicBezTo>
                  <a:cubicBezTo>
                    <a:pt x="5699" y="9615"/>
                    <a:pt x="5524" y="8936"/>
                    <a:pt x="5442" y="8257"/>
                  </a:cubicBezTo>
                  <a:cubicBezTo>
                    <a:pt x="5401" y="7835"/>
                    <a:pt x="5401" y="7424"/>
                    <a:pt x="5462" y="7012"/>
                  </a:cubicBezTo>
                  <a:cubicBezTo>
                    <a:pt x="5596" y="6210"/>
                    <a:pt x="6090" y="5706"/>
                    <a:pt x="6882" y="5521"/>
                  </a:cubicBezTo>
                  <a:cubicBezTo>
                    <a:pt x="7137" y="5466"/>
                    <a:pt x="7392" y="5442"/>
                    <a:pt x="7647" y="5442"/>
                  </a:cubicBezTo>
                  <a:close/>
                  <a:moveTo>
                    <a:pt x="22620" y="13915"/>
                  </a:moveTo>
                  <a:cubicBezTo>
                    <a:pt x="23412" y="13925"/>
                    <a:pt x="24194" y="13987"/>
                    <a:pt x="25017" y="14048"/>
                  </a:cubicBezTo>
                  <a:cubicBezTo>
                    <a:pt x="25099" y="14871"/>
                    <a:pt x="25171" y="15653"/>
                    <a:pt x="25192" y="16445"/>
                  </a:cubicBezTo>
                  <a:lnTo>
                    <a:pt x="25130" y="16476"/>
                  </a:lnTo>
                  <a:lnTo>
                    <a:pt x="22600" y="13976"/>
                  </a:lnTo>
                  <a:lnTo>
                    <a:pt x="22620" y="13915"/>
                  </a:lnTo>
                  <a:close/>
                  <a:moveTo>
                    <a:pt x="16623" y="13956"/>
                  </a:moveTo>
                  <a:cubicBezTo>
                    <a:pt x="16634" y="13976"/>
                    <a:pt x="16644" y="13987"/>
                    <a:pt x="16654" y="14007"/>
                  </a:cubicBezTo>
                  <a:cubicBezTo>
                    <a:pt x="16654" y="14017"/>
                    <a:pt x="16654" y="14028"/>
                    <a:pt x="16654" y="14038"/>
                  </a:cubicBezTo>
                  <a:cubicBezTo>
                    <a:pt x="16634" y="14059"/>
                    <a:pt x="16623" y="14089"/>
                    <a:pt x="16603" y="14110"/>
                  </a:cubicBezTo>
                  <a:cubicBezTo>
                    <a:pt x="15770" y="14954"/>
                    <a:pt x="14926" y="15797"/>
                    <a:pt x="14093" y="16641"/>
                  </a:cubicBezTo>
                  <a:lnTo>
                    <a:pt x="14021" y="16630"/>
                  </a:lnTo>
                  <a:lnTo>
                    <a:pt x="14021" y="16620"/>
                  </a:lnTo>
                  <a:cubicBezTo>
                    <a:pt x="14062" y="15807"/>
                    <a:pt x="14113" y="14995"/>
                    <a:pt x="14165" y="14151"/>
                  </a:cubicBezTo>
                  <a:cubicBezTo>
                    <a:pt x="14998" y="14048"/>
                    <a:pt x="15821" y="13997"/>
                    <a:pt x="16623" y="13956"/>
                  </a:cubicBezTo>
                  <a:close/>
                  <a:moveTo>
                    <a:pt x="25377" y="14079"/>
                  </a:moveTo>
                  <a:cubicBezTo>
                    <a:pt x="27146" y="14223"/>
                    <a:pt x="28916" y="14470"/>
                    <a:pt x="30654" y="14820"/>
                  </a:cubicBezTo>
                  <a:cubicBezTo>
                    <a:pt x="30592" y="15211"/>
                    <a:pt x="28165" y="18585"/>
                    <a:pt x="27558" y="19130"/>
                  </a:cubicBezTo>
                  <a:cubicBezTo>
                    <a:pt x="27507" y="19089"/>
                    <a:pt x="27455" y="19048"/>
                    <a:pt x="27404" y="19006"/>
                  </a:cubicBezTo>
                  <a:cubicBezTo>
                    <a:pt x="26848" y="18389"/>
                    <a:pt x="26293" y="17762"/>
                    <a:pt x="25737" y="17145"/>
                  </a:cubicBezTo>
                  <a:cubicBezTo>
                    <a:pt x="25614" y="17021"/>
                    <a:pt x="25552" y="16857"/>
                    <a:pt x="25542" y="16682"/>
                  </a:cubicBezTo>
                  <a:cubicBezTo>
                    <a:pt x="25490" y="15931"/>
                    <a:pt x="25429" y="15180"/>
                    <a:pt x="25377" y="14439"/>
                  </a:cubicBezTo>
                  <a:lnTo>
                    <a:pt x="25377" y="14079"/>
                  </a:lnTo>
                  <a:close/>
                  <a:moveTo>
                    <a:pt x="13774" y="14172"/>
                  </a:moveTo>
                  <a:cubicBezTo>
                    <a:pt x="13784" y="14285"/>
                    <a:pt x="13784" y="14378"/>
                    <a:pt x="13784" y="14460"/>
                  </a:cubicBezTo>
                  <a:cubicBezTo>
                    <a:pt x="13743" y="15272"/>
                    <a:pt x="13692" y="16085"/>
                    <a:pt x="13661" y="16898"/>
                  </a:cubicBezTo>
                  <a:cubicBezTo>
                    <a:pt x="13651" y="17052"/>
                    <a:pt x="13589" y="17217"/>
                    <a:pt x="13476" y="17330"/>
                  </a:cubicBezTo>
                  <a:cubicBezTo>
                    <a:pt x="12982" y="17895"/>
                    <a:pt x="12498" y="18472"/>
                    <a:pt x="12005" y="19037"/>
                  </a:cubicBezTo>
                  <a:cubicBezTo>
                    <a:pt x="11933" y="19120"/>
                    <a:pt x="11850" y="19192"/>
                    <a:pt x="11778" y="19264"/>
                  </a:cubicBezTo>
                  <a:cubicBezTo>
                    <a:pt x="11326" y="18945"/>
                    <a:pt x="8734" y="15540"/>
                    <a:pt x="8548" y="14995"/>
                  </a:cubicBezTo>
                  <a:cubicBezTo>
                    <a:pt x="10277" y="14614"/>
                    <a:pt x="12015" y="14347"/>
                    <a:pt x="13774" y="14172"/>
                  </a:cubicBezTo>
                  <a:close/>
                  <a:moveTo>
                    <a:pt x="13537" y="17751"/>
                  </a:moveTo>
                  <a:lnTo>
                    <a:pt x="13620" y="17772"/>
                  </a:lnTo>
                  <a:lnTo>
                    <a:pt x="13620" y="21341"/>
                  </a:lnTo>
                  <a:cubicBezTo>
                    <a:pt x="13373" y="21228"/>
                    <a:pt x="12303" y="20056"/>
                    <a:pt x="11994" y="19552"/>
                  </a:cubicBezTo>
                  <a:cubicBezTo>
                    <a:pt x="12478" y="18934"/>
                    <a:pt x="13002" y="18338"/>
                    <a:pt x="13537" y="17751"/>
                  </a:cubicBezTo>
                  <a:close/>
                  <a:moveTo>
                    <a:pt x="25614" y="17607"/>
                  </a:moveTo>
                  <a:cubicBezTo>
                    <a:pt x="25892" y="17772"/>
                    <a:pt x="27095" y="19109"/>
                    <a:pt x="27311" y="19490"/>
                  </a:cubicBezTo>
                  <a:lnTo>
                    <a:pt x="25696" y="21362"/>
                  </a:lnTo>
                  <a:lnTo>
                    <a:pt x="25614" y="21331"/>
                  </a:lnTo>
                  <a:lnTo>
                    <a:pt x="25614" y="17607"/>
                  </a:lnTo>
                  <a:close/>
                  <a:moveTo>
                    <a:pt x="31220" y="14933"/>
                  </a:moveTo>
                  <a:cubicBezTo>
                    <a:pt x="32917" y="15303"/>
                    <a:pt x="34594" y="15766"/>
                    <a:pt x="36168" y="16548"/>
                  </a:cubicBezTo>
                  <a:cubicBezTo>
                    <a:pt x="36672" y="16805"/>
                    <a:pt x="37155" y="17103"/>
                    <a:pt x="37618" y="17433"/>
                  </a:cubicBezTo>
                  <a:cubicBezTo>
                    <a:pt x="37937" y="17679"/>
                    <a:pt x="38225" y="17968"/>
                    <a:pt x="38472" y="18297"/>
                  </a:cubicBezTo>
                  <a:cubicBezTo>
                    <a:pt x="38976" y="18976"/>
                    <a:pt x="38966" y="19685"/>
                    <a:pt x="38513" y="20405"/>
                  </a:cubicBezTo>
                  <a:cubicBezTo>
                    <a:pt x="38277" y="20745"/>
                    <a:pt x="37999" y="21053"/>
                    <a:pt x="37659" y="21311"/>
                  </a:cubicBezTo>
                  <a:cubicBezTo>
                    <a:pt x="36970" y="21846"/>
                    <a:pt x="36209" y="22288"/>
                    <a:pt x="35396" y="22617"/>
                  </a:cubicBezTo>
                  <a:cubicBezTo>
                    <a:pt x="34110" y="23152"/>
                    <a:pt x="32784" y="23584"/>
                    <a:pt x="31426" y="23893"/>
                  </a:cubicBezTo>
                  <a:cubicBezTo>
                    <a:pt x="31354" y="23903"/>
                    <a:pt x="31282" y="23913"/>
                    <a:pt x="31210" y="23913"/>
                  </a:cubicBezTo>
                  <a:lnTo>
                    <a:pt x="27856" y="19449"/>
                  </a:lnTo>
                  <a:lnTo>
                    <a:pt x="31148" y="14933"/>
                  </a:lnTo>
                  <a:close/>
                  <a:moveTo>
                    <a:pt x="8116" y="15108"/>
                  </a:moveTo>
                  <a:lnTo>
                    <a:pt x="11490" y="19572"/>
                  </a:lnTo>
                  <a:lnTo>
                    <a:pt x="8178" y="24129"/>
                  </a:lnTo>
                  <a:cubicBezTo>
                    <a:pt x="7880" y="24067"/>
                    <a:pt x="7551" y="23995"/>
                    <a:pt x="7211" y="23913"/>
                  </a:cubicBezTo>
                  <a:cubicBezTo>
                    <a:pt x="5905" y="23605"/>
                    <a:pt x="4629" y="23183"/>
                    <a:pt x="3405" y="22638"/>
                  </a:cubicBezTo>
                  <a:cubicBezTo>
                    <a:pt x="2747" y="22360"/>
                    <a:pt x="2140" y="21990"/>
                    <a:pt x="1584" y="21547"/>
                  </a:cubicBezTo>
                  <a:cubicBezTo>
                    <a:pt x="1286" y="21300"/>
                    <a:pt x="1019" y="21023"/>
                    <a:pt x="792" y="20714"/>
                  </a:cubicBezTo>
                  <a:cubicBezTo>
                    <a:pt x="340" y="20087"/>
                    <a:pt x="319" y="19408"/>
                    <a:pt x="710" y="18729"/>
                  </a:cubicBezTo>
                  <a:cubicBezTo>
                    <a:pt x="905" y="18389"/>
                    <a:pt x="1173" y="18091"/>
                    <a:pt x="1482" y="17834"/>
                  </a:cubicBezTo>
                  <a:cubicBezTo>
                    <a:pt x="2099" y="17330"/>
                    <a:pt x="2778" y="16898"/>
                    <a:pt x="3518" y="16579"/>
                  </a:cubicBezTo>
                  <a:cubicBezTo>
                    <a:pt x="4928" y="15920"/>
                    <a:pt x="6419" y="15488"/>
                    <a:pt x="7931" y="15128"/>
                  </a:cubicBezTo>
                  <a:cubicBezTo>
                    <a:pt x="7993" y="15108"/>
                    <a:pt x="8055" y="15108"/>
                    <a:pt x="8116" y="15108"/>
                  </a:cubicBezTo>
                  <a:close/>
                  <a:moveTo>
                    <a:pt x="27543" y="19782"/>
                  </a:moveTo>
                  <a:lnTo>
                    <a:pt x="27543" y="19782"/>
                  </a:lnTo>
                  <a:cubicBezTo>
                    <a:pt x="28010" y="20123"/>
                    <a:pt x="30552" y="23494"/>
                    <a:pt x="30757" y="24037"/>
                  </a:cubicBezTo>
                  <a:cubicBezTo>
                    <a:pt x="29019" y="24417"/>
                    <a:pt x="27270" y="24695"/>
                    <a:pt x="25501" y="24859"/>
                  </a:cubicBezTo>
                  <a:cubicBezTo>
                    <a:pt x="25480" y="24818"/>
                    <a:pt x="25459" y="24777"/>
                    <a:pt x="25459" y="24736"/>
                  </a:cubicBezTo>
                  <a:cubicBezTo>
                    <a:pt x="25501" y="23882"/>
                    <a:pt x="25552" y="23028"/>
                    <a:pt x="25603" y="22175"/>
                  </a:cubicBezTo>
                  <a:cubicBezTo>
                    <a:pt x="25614" y="22051"/>
                    <a:pt x="25665" y="21928"/>
                    <a:pt x="25748" y="21825"/>
                  </a:cubicBezTo>
                  <a:cubicBezTo>
                    <a:pt x="26293" y="21187"/>
                    <a:pt x="26858" y="20539"/>
                    <a:pt x="27424" y="19901"/>
                  </a:cubicBezTo>
                  <a:cubicBezTo>
                    <a:pt x="27454" y="19862"/>
                    <a:pt x="27494" y="19822"/>
                    <a:pt x="27543" y="19782"/>
                  </a:cubicBezTo>
                  <a:close/>
                  <a:moveTo>
                    <a:pt x="11778" y="19850"/>
                  </a:moveTo>
                  <a:lnTo>
                    <a:pt x="12457" y="20611"/>
                  </a:lnTo>
                  <a:cubicBezTo>
                    <a:pt x="12817" y="21002"/>
                    <a:pt x="13167" y="21393"/>
                    <a:pt x="13517" y="21784"/>
                  </a:cubicBezTo>
                  <a:cubicBezTo>
                    <a:pt x="13599" y="21887"/>
                    <a:pt x="13661" y="22000"/>
                    <a:pt x="13681" y="22134"/>
                  </a:cubicBezTo>
                  <a:cubicBezTo>
                    <a:pt x="13753" y="23028"/>
                    <a:pt x="13805" y="23913"/>
                    <a:pt x="13867" y="24808"/>
                  </a:cubicBezTo>
                  <a:cubicBezTo>
                    <a:pt x="13867" y="24839"/>
                    <a:pt x="13856" y="24870"/>
                    <a:pt x="13846" y="24890"/>
                  </a:cubicBezTo>
                  <a:cubicBezTo>
                    <a:pt x="13808" y="24900"/>
                    <a:pt x="13740" y="24905"/>
                    <a:pt x="13648" y="24905"/>
                  </a:cubicBezTo>
                  <a:cubicBezTo>
                    <a:pt x="12693" y="24905"/>
                    <a:pt x="9100" y="24407"/>
                    <a:pt x="8631" y="24191"/>
                  </a:cubicBezTo>
                  <a:cubicBezTo>
                    <a:pt x="8775" y="23738"/>
                    <a:pt x="11161" y="20436"/>
                    <a:pt x="11778" y="19850"/>
                  </a:cubicBezTo>
                  <a:close/>
                  <a:moveTo>
                    <a:pt x="25171" y="22473"/>
                  </a:moveTo>
                  <a:lnTo>
                    <a:pt x="25243" y="22494"/>
                  </a:lnTo>
                  <a:lnTo>
                    <a:pt x="25243" y="22494"/>
                  </a:lnTo>
                  <a:cubicBezTo>
                    <a:pt x="25243" y="23292"/>
                    <a:pt x="25181" y="24081"/>
                    <a:pt x="25110" y="24901"/>
                  </a:cubicBezTo>
                  <a:cubicBezTo>
                    <a:pt x="24287" y="24983"/>
                    <a:pt x="23484" y="25065"/>
                    <a:pt x="22682" y="25075"/>
                  </a:cubicBezTo>
                  <a:lnTo>
                    <a:pt x="22662" y="25014"/>
                  </a:lnTo>
                  <a:lnTo>
                    <a:pt x="25171" y="22473"/>
                  </a:lnTo>
                  <a:close/>
                  <a:moveTo>
                    <a:pt x="14134" y="22463"/>
                  </a:moveTo>
                  <a:lnTo>
                    <a:pt x="16767" y="25055"/>
                  </a:lnTo>
                  <a:cubicBezTo>
                    <a:pt x="16767" y="25075"/>
                    <a:pt x="16757" y="25106"/>
                    <a:pt x="16757" y="25127"/>
                  </a:cubicBezTo>
                  <a:cubicBezTo>
                    <a:pt x="15924" y="25127"/>
                    <a:pt x="15111" y="25055"/>
                    <a:pt x="14257" y="24983"/>
                  </a:cubicBezTo>
                  <a:cubicBezTo>
                    <a:pt x="14165" y="24139"/>
                    <a:pt x="14103" y="23316"/>
                    <a:pt x="14072" y="22494"/>
                  </a:cubicBezTo>
                  <a:lnTo>
                    <a:pt x="14134" y="22463"/>
                  </a:lnTo>
                  <a:close/>
                  <a:moveTo>
                    <a:pt x="21736" y="13873"/>
                  </a:moveTo>
                  <a:cubicBezTo>
                    <a:pt x="21880" y="13873"/>
                    <a:pt x="22013" y="13925"/>
                    <a:pt x="22116" y="14038"/>
                  </a:cubicBezTo>
                  <a:cubicBezTo>
                    <a:pt x="23104" y="15005"/>
                    <a:pt x="24091" y="15972"/>
                    <a:pt x="25089" y="16939"/>
                  </a:cubicBezTo>
                  <a:cubicBezTo>
                    <a:pt x="25192" y="17042"/>
                    <a:pt x="25254" y="17196"/>
                    <a:pt x="25254" y="17350"/>
                  </a:cubicBezTo>
                  <a:cubicBezTo>
                    <a:pt x="25274" y="18050"/>
                    <a:pt x="25295" y="18749"/>
                    <a:pt x="25326" y="19449"/>
                  </a:cubicBezTo>
                  <a:lnTo>
                    <a:pt x="25295" y="19449"/>
                  </a:lnTo>
                  <a:cubicBezTo>
                    <a:pt x="25295" y="20107"/>
                    <a:pt x="25285" y="20765"/>
                    <a:pt x="25305" y="21424"/>
                  </a:cubicBezTo>
                  <a:cubicBezTo>
                    <a:pt x="25315" y="21671"/>
                    <a:pt x="25213" y="21907"/>
                    <a:pt x="25038" y="22082"/>
                  </a:cubicBezTo>
                  <a:cubicBezTo>
                    <a:pt x="24112" y="23018"/>
                    <a:pt x="23186" y="23965"/>
                    <a:pt x="22260" y="24911"/>
                  </a:cubicBezTo>
                  <a:cubicBezTo>
                    <a:pt x="22134" y="25047"/>
                    <a:pt x="21962" y="25128"/>
                    <a:pt x="21779" y="25128"/>
                  </a:cubicBezTo>
                  <a:cubicBezTo>
                    <a:pt x="21768" y="25128"/>
                    <a:pt x="21757" y="25128"/>
                    <a:pt x="21746" y="25127"/>
                  </a:cubicBezTo>
                  <a:cubicBezTo>
                    <a:pt x="20409" y="25137"/>
                    <a:pt x="19082" y="25158"/>
                    <a:pt x="17755" y="25178"/>
                  </a:cubicBezTo>
                  <a:cubicBezTo>
                    <a:pt x="17742" y="25179"/>
                    <a:pt x="17730" y="25179"/>
                    <a:pt x="17718" y="25179"/>
                  </a:cubicBezTo>
                  <a:cubicBezTo>
                    <a:pt x="17484" y="25179"/>
                    <a:pt x="17263" y="25087"/>
                    <a:pt x="17097" y="24911"/>
                  </a:cubicBezTo>
                  <a:cubicBezTo>
                    <a:pt x="16150" y="23975"/>
                    <a:pt x="15204" y="23039"/>
                    <a:pt x="14247" y="22123"/>
                  </a:cubicBezTo>
                  <a:cubicBezTo>
                    <a:pt x="14093" y="21979"/>
                    <a:pt x="14011" y="21784"/>
                    <a:pt x="14021" y="21578"/>
                  </a:cubicBezTo>
                  <a:cubicBezTo>
                    <a:pt x="14011" y="20210"/>
                    <a:pt x="14000" y="18852"/>
                    <a:pt x="13990" y="17494"/>
                  </a:cubicBezTo>
                  <a:cubicBezTo>
                    <a:pt x="13990" y="17319"/>
                    <a:pt x="14062" y="17145"/>
                    <a:pt x="14185" y="17031"/>
                  </a:cubicBezTo>
                  <a:cubicBezTo>
                    <a:pt x="15142" y="16064"/>
                    <a:pt x="16088" y="15087"/>
                    <a:pt x="17035" y="14110"/>
                  </a:cubicBezTo>
                  <a:cubicBezTo>
                    <a:pt x="17148" y="13976"/>
                    <a:pt x="17313" y="13904"/>
                    <a:pt x="17487" y="13904"/>
                  </a:cubicBezTo>
                  <a:cubicBezTo>
                    <a:pt x="18907" y="13894"/>
                    <a:pt x="20316" y="13884"/>
                    <a:pt x="21736" y="13873"/>
                  </a:cubicBezTo>
                  <a:close/>
                  <a:moveTo>
                    <a:pt x="21509" y="25497"/>
                  </a:moveTo>
                  <a:cubicBezTo>
                    <a:pt x="21427" y="25713"/>
                    <a:pt x="20193" y="26845"/>
                    <a:pt x="19689" y="27164"/>
                  </a:cubicBezTo>
                  <a:cubicBezTo>
                    <a:pt x="19051" y="26660"/>
                    <a:pt x="18434" y="26135"/>
                    <a:pt x="17837" y="25569"/>
                  </a:cubicBezTo>
                  <a:lnTo>
                    <a:pt x="17868" y="25497"/>
                  </a:lnTo>
                  <a:close/>
                  <a:moveTo>
                    <a:pt x="25079" y="25261"/>
                  </a:moveTo>
                  <a:cubicBezTo>
                    <a:pt x="24945" y="27051"/>
                    <a:pt x="24698" y="28830"/>
                    <a:pt x="24338" y="30589"/>
                  </a:cubicBezTo>
                  <a:cubicBezTo>
                    <a:pt x="22836" y="29622"/>
                    <a:pt x="21386" y="28573"/>
                    <a:pt x="20008" y="27431"/>
                  </a:cubicBezTo>
                  <a:cubicBezTo>
                    <a:pt x="20059" y="27369"/>
                    <a:pt x="20121" y="27297"/>
                    <a:pt x="20172" y="27246"/>
                  </a:cubicBezTo>
                  <a:cubicBezTo>
                    <a:pt x="20779" y="26701"/>
                    <a:pt x="21386" y="26166"/>
                    <a:pt x="21993" y="25610"/>
                  </a:cubicBezTo>
                  <a:cubicBezTo>
                    <a:pt x="22116" y="25497"/>
                    <a:pt x="22281" y="25425"/>
                    <a:pt x="22456" y="25415"/>
                  </a:cubicBezTo>
                  <a:cubicBezTo>
                    <a:pt x="23217" y="25374"/>
                    <a:pt x="23978" y="25312"/>
                    <a:pt x="24729" y="25261"/>
                  </a:cubicBezTo>
                  <a:close/>
                  <a:moveTo>
                    <a:pt x="14288" y="25322"/>
                  </a:moveTo>
                  <a:lnTo>
                    <a:pt x="14288" y="25322"/>
                  </a:lnTo>
                  <a:cubicBezTo>
                    <a:pt x="14504" y="25343"/>
                    <a:pt x="14689" y="25353"/>
                    <a:pt x="14864" y="25364"/>
                  </a:cubicBezTo>
                  <a:cubicBezTo>
                    <a:pt x="15574" y="25394"/>
                    <a:pt x="16284" y="25436"/>
                    <a:pt x="16994" y="25466"/>
                  </a:cubicBezTo>
                  <a:cubicBezTo>
                    <a:pt x="17148" y="25466"/>
                    <a:pt x="17292" y="25518"/>
                    <a:pt x="17415" y="25621"/>
                  </a:cubicBezTo>
                  <a:cubicBezTo>
                    <a:pt x="18012" y="26145"/>
                    <a:pt x="18609" y="26660"/>
                    <a:pt x="19216" y="27174"/>
                  </a:cubicBezTo>
                  <a:cubicBezTo>
                    <a:pt x="19277" y="27225"/>
                    <a:pt x="19349" y="27277"/>
                    <a:pt x="19421" y="27318"/>
                  </a:cubicBezTo>
                  <a:cubicBezTo>
                    <a:pt x="19174" y="27760"/>
                    <a:pt x="15718" y="30383"/>
                    <a:pt x="15111" y="30620"/>
                  </a:cubicBezTo>
                  <a:cubicBezTo>
                    <a:pt x="14731" y="28871"/>
                    <a:pt x="14453" y="27102"/>
                    <a:pt x="14288" y="25322"/>
                  </a:cubicBezTo>
                  <a:close/>
                  <a:moveTo>
                    <a:pt x="30994" y="24376"/>
                  </a:moveTo>
                  <a:cubicBezTo>
                    <a:pt x="31035" y="24417"/>
                    <a:pt x="31076" y="24458"/>
                    <a:pt x="31107" y="24510"/>
                  </a:cubicBezTo>
                  <a:cubicBezTo>
                    <a:pt x="31961" y="25837"/>
                    <a:pt x="32742" y="27205"/>
                    <a:pt x="33298" y="28686"/>
                  </a:cubicBezTo>
                  <a:cubicBezTo>
                    <a:pt x="33596" y="29478"/>
                    <a:pt x="33843" y="30291"/>
                    <a:pt x="33874" y="31145"/>
                  </a:cubicBezTo>
                  <a:cubicBezTo>
                    <a:pt x="33884" y="31453"/>
                    <a:pt x="33853" y="31772"/>
                    <a:pt x="33792" y="32081"/>
                  </a:cubicBezTo>
                  <a:cubicBezTo>
                    <a:pt x="33648" y="32790"/>
                    <a:pt x="33205" y="33243"/>
                    <a:pt x="32506" y="33438"/>
                  </a:cubicBezTo>
                  <a:cubicBezTo>
                    <a:pt x="32214" y="33518"/>
                    <a:pt x="31922" y="33549"/>
                    <a:pt x="31630" y="33549"/>
                  </a:cubicBezTo>
                  <a:cubicBezTo>
                    <a:pt x="31315" y="33549"/>
                    <a:pt x="31000" y="33512"/>
                    <a:pt x="30685" y="33459"/>
                  </a:cubicBezTo>
                  <a:cubicBezTo>
                    <a:pt x="29821" y="33294"/>
                    <a:pt x="28977" y="33027"/>
                    <a:pt x="28165" y="32657"/>
                  </a:cubicBezTo>
                  <a:cubicBezTo>
                    <a:pt x="27023" y="32163"/>
                    <a:pt x="25912" y="31577"/>
                    <a:pt x="24853" y="30908"/>
                  </a:cubicBezTo>
                  <a:cubicBezTo>
                    <a:pt x="24781" y="30867"/>
                    <a:pt x="24729" y="30815"/>
                    <a:pt x="24637" y="30754"/>
                  </a:cubicBezTo>
                  <a:cubicBezTo>
                    <a:pt x="24986" y="28954"/>
                    <a:pt x="25243" y="27133"/>
                    <a:pt x="25408" y="25312"/>
                  </a:cubicBezTo>
                  <a:cubicBezTo>
                    <a:pt x="25408" y="25292"/>
                    <a:pt x="25418" y="25271"/>
                    <a:pt x="25429" y="25250"/>
                  </a:cubicBezTo>
                  <a:lnTo>
                    <a:pt x="30994" y="24376"/>
                  </a:lnTo>
                  <a:close/>
                  <a:moveTo>
                    <a:pt x="8404" y="24510"/>
                  </a:moveTo>
                  <a:cubicBezTo>
                    <a:pt x="10205" y="24859"/>
                    <a:pt x="12025" y="25117"/>
                    <a:pt x="13867" y="25281"/>
                  </a:cubicBezTo>
                  <a:cubicBezTo>
                    <a:pt x="14155" y="27164"/>
                    <a:pt x="14443" y="29026"/>
                    <a:pt x="14731" y="30898"/>
                  </a:cubicBezTo>
                  <a:cubicBezTo>
                    <a:pt x="14710" y="30918"/>
                    <a:pt x="14689" y="30939"/>
                    <a:pt x="14669" y="30959"/>
                  </a:cubicBezTo>
                  <a:cubicBezTo>
                    <a:pt x="13229" y="31875"/>
                    <a:pt x="11748" y="32698"/>
                    <a:pt x="10143" y="33264"/>
                  </a:cubicBezTo>
                  <a:cubicBezTo>
                    <a:pt x="9567" y="33490"/>
                    <a:pt x="8960" y="33634"/>
                    <a:pt x="8343" y="33696"/>
                  </a:cubicBezTo>
                  <a:cubicBezTo>
                    <a:pt x="8199" y="33707"/>
                    <a:pt x="8056" y="33712"/>
                    <a:pt x="7914" y="33712"/>
                  </a:cubicBezTo>
                  <a:cubicBezTo>
                    <a:pt x="7661" y="33712"/>
                    <a:pt x="7410" y="33694"/>
                    <a:pt x="7160" y="33654"/>
                  </a:cubicBezTo>
                  <a:cubicBezTo>
                    <a:pt x="6399" y="33531"/>
                    <a:pt x="5915" y="33058"/>
                    <a:pt x="5720" y="32307"/>
                  </a:cubicBezTo>
                  <a:cubicBezTo>
                    <a:pt x="5596" y="31782"/>
                    <a:pt x="5586" y="31247"/>
                    <a:pt x="5678" y="30723"/>
                  </a:cubicBezTo>
                  <a:cubicBezTo>
                    <a:pt x="5833" y="29818"/>
                    <a:pt x="6100" y="28923"/>
                    <a:pt x="6481" y="28079"/>
                  </a:cubicBezTo>
                  <a:cubicBezTo>
                    <a:pt x="6975" y="26917"/>
                    <a:pt x="7561" y="25806"/>
                    <a:pt x="8230" y="24736"/>
                  </a:cubicBezTo>
                  <a:cubicBezTo>
                    <a:pt x="8271" y="24664"/>
                    <a:pt x="8343" y="24592"/>
                    <a:pt x="8404" y="24510"/>
                  </a:cubicBezTo>
                  <a:close/>
                  <a:moveTo>
                    <a:pt x="19740" y="27688"/>
                  </a:moveTo>
                  <a:lnTo>
                    <a:pt x="24235" y="30959"/>
                  </a:lnTo>
                  <a:cubicBezTo>
                    <a:pt x="24246" y="31011"/>
                    <a:pt x="24246" y="31052"/>
                    <a:pt x="24235" y="31103"/>
                  </a:cubicBezTo>
                  <a:cubicBezTo>
                    <a:pt x="23896" y="32677"/>
                    <a:pt x="23464" y="34220"/>
                    <a:pt x="22806" y="35691"/>
                  </a:cubicBezTo>
                  <a:cubicBezTo>
                    <a:pt x="22518" y="36380"/>
                    <a:pt x="22137" y="37028"/>
                    <a:pt x="21684" y="37604"/>
                  </a:cubicBezTo>
                  <a:cubicBezTo>
                    <a:pt x="21437" y="37893"/>
                    <a:pt x="21170" y="38160"/>
                    <a:pt x="20872" y="38386"/>
                  </a:cubicBezTo>
                  <a:cubicBezTo>
                    <a:pt x="20528" y="38649"/>
                    <a:pt x="20159" y="38778"/>
                    <a:pt x="19786" y="38778"/>
                  </a:cubicBezTo>
                  <a:cubicBezTo>
                    <a:pt x="19444" y="38778"/>
                    <a:pt x="19097" y="38670"/>
                    <a:pt x="18763" y="38458"/>
                  </a:cubicBezTo>
                  <a:cubicBezTo>
                    <a:pt x="18403" y="38211"/>
                    <a:pt x="18074" y="37913"/>
                    <a:pt x="17817" y="37563"/>
                  </a:cubicBezTo>
                  <a:cubicBezTo>
                    <a:pt x="17282" y="36854"/>
                    <a:pt x="16839" y="36082"/>
                    <a:pt x="16510" y="35259"/>
                  </a:cubicBezTo>
                  <a:cubicBezTo>
                    <a:pt x="15975" y="33973"/>
                    <a:pt x="15554" y="32646"/>
                    <a:pt x="15245" y="31289"/>
                  </a:cubicBezTo>
                  <a:cubicBezTo>
                    <a:pt x="15235" y="31217"/>
                    <a:pt x="15224" y="31145"/>
                    <a:pt x="15224" y="31083"/>
                  </a:cubicBezTo>
                  <a:lnTo>
                    <a:pt x="19740" y="27688"/>
                  </a:lnTo>
                  <a:close/>
                  <a:moveTo>
                    <a:pt x="19490" y="1"/>
                  </a:moveTo>
                  <a:cubicBezTo>
                    <a:pt x="18983" y="1"/>
                    <a:pt x="18480" y="204"/>
                    <a:pt x="18002" y="614"/>
                  </a:cubicBezTo>
                  <a:cubicBezTo>
                    <a:pt x="17652" y="923"/>
                    <a:pt x="17343" y="1272"/>
                    <a:pt x="17066" y="1653"/>
                  </a:cubicBezTo>
                  <a:cubicBezTo>
                    <a:pt x="16541" y="2373"/>
                    <a:pt x="16181" y="3175"/>
                    <a:pt x="15852" y="4009"/>
                  </a:cubicBezTo>
                  <a:cubicBezTo>
                    <a:pt x="15430" y="5120"/>
                    <a:pt x="15080" y="6272"/>
                    <a:pt x="14823" y="7444"/>
                  </a:cubicBezTo>
                  <a:cubicBezTo>
                    <a:pt x="14792" y="7568"/>
                    <a:pt x="14751" y="7681"/>
                    <a:pt x="14710" y="7835"/>
                  </a:cubicBezTo>
                  <a:cubicBezTo>
                    <a:pt x="14545" y="7743"/>
                    <a:pt x="14432" y="7681"/>
                    <a:pt x="14319" y="7619"/>
                  </a:cubicBezTo>
                  <a:cubicBezTo>
                    <a:pt x="13332" y="7012"/>
                    <a:pt x="12303" y="6477"/>
                    <a:pt x="11233" y="6015"/>
                  </a:cubicBezTo>
                  <a:cubicBezTo>
                    <a:pt x="10307" y="5624"/>
                    <a:pt x="9371" y="5284"/>
                    <a:pt x="8384" y="5150"/>
                  </a:cubicBezTo>
                  <a:cubicBezTo>
                    <a:pt x="8129" y="5116"/>
                    <a:pt x="7876" y="5094"/>
                    <a:pt x="7624" y="5094"/>
                  </a:cubicBezTo>
                  <a:cubicBezTo>
                    <a:pt x="7277" y="5094"/>
                    <a:pt x="6934" y="5136"/>
                    <a:pt x="6594" y="5243"/>
                  </a:cubicBezTo>
                  <a:cubicBezTo>
                    <a:pt x="5925" y="5449"/>
                    <a:pt x="5452" y="5881"/>
                    <a:pt x="5236" y="6570"/>
                  </a:cubicBezTo>
                  <a:cubicBezTo>
                    <a:pt x="5102" y="7002"/>
                    <a:pt x="5051" y="7465"/>
                    <a:pt x="5082" y="7918"/>
                  </a:cubicBezTo>
                  <a:cubicBezTo>
                    <a:pt x="5154" y="8668"/>
                    <a:pt x="5318" y="9409"/>
                    <a:pt x="5576" y="10119"/>
                  </a:cubicBezTo>
                  <a:cubicBezTo>
                    <a:pt x="6090" y="11549"/>
                    <a:pt x="6810" y="12886"/>
                    <a:pt x="7602" y="14182"/>
                  </a:cubicBezTo>
                  <a:lnTo>
                    <a:pt x="7941" y="14738"/>
                  </a:lnTo>
                  <a:cubicBezTo>
                    <a:pt x="7746" y="14799"/>
                    <a:pt x="7592" y="14840"/>
                    <a:pt x="7448" y="14882"/>
                  </a:cubicBezTo>
                  <a:cubicBezTo>
                    <a:pt x="5987" y="15252"/>
                    <a:pt x="4557" y="15694"/>
                    <a:pt x="3189" y="16353"/>
                  </a:cubicBezTo>
                  <a:cubicBezTo>
                    <a:pt x="2376" y="16743"/>
                    <a:pt x="1584" y="17186"/>
                    <a:pt x="957" y="17854"/>
                  </a:cubicBezTo>
                  <a:cubicBezTo>
                    <a:pt x="700" y="18122"/>
                    <a:pt x="484" y="18420"/>
                    <a:pt x="309" y="18739"/>
                  </a:cubicBezTo>
                  <a:cubicBezTo>
                    <a:pt x="0" y="19294"/>
                    <a:pt x="0" y="19963"/>
                    <a:pt x="299" y="20519"/>
                  </a:cubicBezTo>
                  <a:cubicBezTo>
                    <a:pt x="566" y="21033"/>
                    <a:pt x="957" y="21485"/>
                    <a:pt x="1420" y="21835"/>
                  </a:cubicBezTo>
                  <a:cubicBezTo>
                    <a:pt x="2109" y="22350"/>
                    <a:pt x="2870" y="22782"/>
                    <a:pt x="3673" y="23100"/>
                  </a:cubicBezTo>
                  <a:cubicBezTo>
                    <a:pt x="5010" y="23666"/>
                    <a:pt x="6388" y="24047"/>
                    <a:pt x="7808" y="24376"/>
                  </a:cubicBezTo>
                  <a:cubicBezTo>
                    <a:pt x="7880" y="24397"/>
                    <a:pt x="7952" y="24427"/>
                    <a:pt x="8044" y="24458"/>
                  </a:cubicBezTo>
                  <a:cubicBezTo>
                    <a:pt x="7972" y="24582"/>
                    <a:pt x="7921" y="24674"/>
                    <a:pt x="7869" y="24767"/>
                  </a:cubicBezTo>
                  <a:cubicBezTo>
                    <a:pt x="7293" y="25703"/>
                    <a:pt x="6769" y="26680"/>
                    <a:pt x="6327" y="27678"/>
                  </a:cubicBezTo>
                  <a:cubicBezTo>
                    <a:pt x="5894" y="28583"/>
                    <a:pt x="5586" y="29540"/>
                    <a:pt x="5401" y="30517"/>
                  </a:cubicBezTo>
                  <a:cubicBezTo>
                    <a:pt x="5298" y="31165"/>
                    <a:pt x="5246" y="31813"/>
                    <a:pt x="5421" y="32451"/>
                  </a:cubicBezTo>
                  <a:cubicBezTo>
                    <a:pt x="5596" y="33181"/>
                    <a:pt x="6162" y="33757"/>
                    <a:pt x="6892" y="33942"/>
                  </a:cubicBezTo>
                  <a:cubicBezTo>
                    <a:pt x="7199" y="34027"/>
                    <a:pt x="7518" y="34071"/>
                    <a:pt x="7839" y="34071"/>
                  </a:cubicBezTo>
                  <a:cubicBezTo>
                    <a:pt x="7948" y="34071"/>
                    <a:pt x="8058" y="34066"/>
                    <a:pt x="8168" y="34056"/>
                  </a:cubicBezTo>
                  <a:cubicBezTo>
                    <a:pt x="9196" y="33973"/>
                    <a:pt x="10163" y="33654"/>
                    <a:pt x="11120" y="33253"/>
                  </a:cubicBezTo>
                  <a:cubicBezTo>
                    <a:pt x="12303" y="32739"/>
                    <a:pt x="13445" y="32142"/>
                    <a:pt x="14535" y="31443"/>
                  </a:cubicBezTo>
                  <a:cubicBezTo>
                    <a:pt x="14628" y="31381"/>
                    <a:pt x="14741" y="31330"/>
                    <a:pt x="14864" y="31258"/>
                  </a:cubicBezTo>
                  <a:cubicBezTo>
                    <a:pt x="14957" y="31618"/>
                    <a:pt x="15039" y="31926"/>
                    <a:pt x="15122" y="32245"/>
                  </a:cubicBezTo>
                  <a:cubicBezTo>
                    <a:pt x="15512" y="33706"/>
                    <a:pt x="15986" y="35136"/>
                    <a:pt x="16706" y="36483"/>
                  </a:cubicBezTo>
                  <a:cubicBezTo>
                    <a:pt x="17055" y="37142"/>
                    <a:pt x="17446" y="37779"/>
                    <a:pt x="18002" y="38283"/>
                  </a:cubicBezTo>
                  <a:cubicBezTo>
                    <a:pt x="18269" y="38530"/>
                    <a:pt x="18567" y="38746"/>
                    <a:pt x="18886" y="38921"/>
                  </a:cubicBezTo>
                  <a:cubicBezTo>
                    <a:pt x="19159" y="39060"/>
                    <a:pt x="19457" y="39129"/>
                    <a:pt x="19756" y="39129"/>
                  </a:cubicBezTo>
                  <a:cubicBezTo>
                    <a:pt x="20054" y="39129"/>
                    <a:pt x="20352" y="39060"/>
                    <a:pt x="20625" y="38921"/>
                  </a:cubicBezTo>
                  <a:cubicBezTo>
                    <a:pt x="21160" y="38643"/>
                    <a:pt x="21623" y="38242"/>
                    <a:pt x="21972" y="37759"/>
                  </a:cubicBezTo>
                  <a:cubicBezTo>
                    <a:pt x="22487" y="37070"/>
                    <a:pt x="22898" y="36329"/>
                    <a:pt x="23217" y="35527"/>
                  </a:cubicBezTo>
                  <a:cubicBezTo>
                    <a:pt x="23783" y="34200"/>
                    <a:pt x="24163" y="32811"/>
                    <a:pt x="24493" y="31402"/>
                  </a:cubicBezTo>
                  <a:cubicBezTo>
                    <a:pt x="24513" y="31319"/>
                    <a:pt x="24544" y="31237"/>
                    <a:pt x="24575" y="31124"/>
                  </a:cubicBezTo>
                  <a:lnTo>
                    <a:pt x="24904" y="31299"/>
                  </a:lnTo>
                  <a:cubicBezTo>
                    <a:pt x="25439" y="31607"/>
                    <a:pt x="25974" y="31926"/>
                    <a:pt x="26519" y="32214"/>
                  </a:cubicBezTo>
                  <a:cubicBezTo>
                    <a:pt x="27681" y="32832"/>
                    <a:pt x="28885" y="33356"/>
                    <a:pt x="30171" y="33675"/>
                  </a:cubicBezTo>
                  <a:cubicBezTo>
                    <a:pt x="30637" y="33799"/>
                    <a:pt x="31119" y="33861"/>
                    <a:pt x="31602" y="33861"/>
                  </a:cubicBezTo>
                  <a:cubicBezTo>
                    <a:pt x="31800" y="33861"/>
                    <a:pt x="31999" y="33850"/>
                    <a:pt x="32197" y="33829"/>
                  </a:cubicBezTo>
                  <a:cubicBezTo>
                    <a:pt x="33267" y="33706"/>
                    <a:pt x="33977" y="33068"/>
                    <a:pt x="34141" y="31998"/>
                  </a:cubicBezTo>
                  <a:cubicBezTo>
                    <a:pt x="34203" y="31556"/>
                    <a:pt x="34203" y="31114"/>
                    <a:pt x="34162" y="30671"/>
                  </a:cubicBezTo>
                  <a:cubicBezTo>
                    <a:pt x="34090" y="29900"/>
                    <a:pt x="33843" y="29159"/>
                    <a:pt x="33565" y="28439"/>
                  </a:cubicBezTo>
                  <a:cubicBezTo>
                    <a:pt x="33020" y="27092"/>
                    <a:pt x="32351" y="25796"/>
                    <a:pt x="31559" y="24571"/>
                  </a:cubicBezTo>
                  <a:cubicBezTo>
                    <a:pt x="31508" y="24469"/>
                    <a:pt x="31446" y="24366"/>
                    <a:pt x="31374" y="24232"/>
                  </a:cubicBezTo>
                  <a:cubicBezTo>
                    <a:pt x="31529" y="24191"/>
                    <a:pt x="31631" y="24170"/>
                    <a:pt x="31745" y="24139"/>
                  </a:cubicBezTo>
                  <a:cubicBezTo>
                    <a:pt x="32691" y="23851"/>
                    <a:pt x="33658" y="23584"/>
                    <a:pt x="34594" y="23265"/>
                  </a:cubicBezTo>
                  <a:cubicBezTo>
                    <a:pt x="35581" y="22946"/>
                    <a:pt x="36518" y="22483"/>
                    <a:pt x="37392" y="21918"/>
                  </a:cubicBezTo>
                  <a:cubicBezTo>
                    <a:pt x="37855" y="21619"/>
                    <a:pt x="38266" y="21249"/>
                    <a:pt x="38616" y="20827"/>
                  </a:cubicBezTo>
                  <a:cubicBezTo>
                    <a:pt x="39387" y="19860"/>
                    <a:pt x="39398" y="18832"/>
                    <a:pt x="38595" y="17885"/>
                  </a:cubicBezTo>
                  <a:cubicBezTo>
                    <a:pt x="38287" y="17535"/>
                    <a:pt x="37937" y="17227"/>
                    <a:pt x="37556" y="16949"/>
                  </a:cubicBezTo>
                  <a:cubicBezTo>
                    <a:pt x="36919" y="16497"/>
                    <a:pt x="36219" y="16126"/>
                    <a:pt x="35489" y="15848"/>
                  </a:cubicBezTo>
                  <a:cubicBezTo>
                    <a:pt x="34275" y="15355"/>
                    <a:pt x="33020" y="14964"/>
                    <a:pt x="31745" y="14686"/>
                  </a:cubicBezTo>
                  <a:cubicBezTo>
                    <a:pt x="31611" y="14655"/>
                    <a:pt x="31477" y="14604"/>
                    <a:pt x="31323" y="14563"/>
                  </a:cubicBezTo>
                  <a:cubicBezTo>
                    <a:pt x="31395" y="14429"/>
                    <a:pt x="31457" y="14336"/>
                    <a:pt x="31508" y="14233"/>
                  </a:cubicBezTo>
                  <a:cubicBezTo>
                    <a:pt x="32002" y="13297"/>
                    <a:pt x="32537" y="12372"/>
                    <a:pt x="33000" y="11405"/>
                  </a:cubicBezTo>
                  <a:cubicBezTo>
                    <a:pt x="33473" y="10458"/>
                    <a:pt x="33802" y="9450"/>
                    <a:pt x="33987" y="8401"/>
                  </a:cubicBezTo>
                  <a:cubicBezTo>
                    <a:pt x="34090" y="7763"/>
                    <a:pt x="34131" y="7126"/>
                    <a:pt x="33946" y="6498"/>
                  </a:cubicBezTo>
                  <a:cubicBezTo>
                    <a:pt x="33740" y="5799"/>
                    <a:pt x="33308" y="5315"/>
                    <a:pt x="32598" y="5089"/>
                  </a:cubicBezTo>
                  <a:cubicBezTo>
                    <a:pt x="32235" y="4979"/>
                    <a:pt x="31858" y="4924"/>
                    <a:pt x="31479" y="4924"/>
                  </a:cubicBezTo>
                  <a:cubicBezTo>
                    <a:pt x="31290" y="4924"/>
                    <a:pt x="31100" y="4938"/>
                    <a:pt x="30911" y="4965"/>
                  </a:cubicBezTo>
                  <a:cubicBezTo>
                    <a:pt x="30027" y="5099"/>
                    <a:pt x="29163" y="5346"/>
                    <a:pt x="28340" y="5696"/>
                  </a:cubicBezTo>
                  <a:cubicBezTo>
                    <a:pt x="27085" y="6231"/>
                    <a:pt x="25881" y="6879"/>
                    <a:pt x="24729" y="7609"/>
                  </a:cubicBezTo>
                  <a:cubicBezTo>
                    <a:pt x="24626" y="7681"/>
                    <a:pt x="24513" y="7743"/>
                    <a:pt x="24369" y="7825"/>
                  </a:cubicBezTo>
                  <a:cubicBezTo>
                    <a:pt x="24328" y="7671"/>
                    <a:pt x="24297" y="7558"/>
                    <a:pt x="24256" y="7444"/>
                  </a:cubicBezTo>
                  <a:cubicBezTo>
                    <a:pt x="23978" y="6498"/>
                    <a:pt x="23711" y="5541"/>
                    <a:pt x="23402" y="4616"/>
                  </a:cubicBezTo>
                  <a:cubicBezTo>
                    <a:pt x="23063" y="3608"/>
                    <a:pt x="22600" y="2651"/>
                    <a:pt x="22013" y="1766"/>
                  </a:cubicBezTo>
                  <a:cubicBezTo>
                    <a:pt x="21725" y="1324"/>
                    <a:pt x="21376" y="923"/>
                    <a:pt x="20964" y="583"/>
                  </a:cubicBezTo>
                  <a:cubicBezTo>
                    <a:pt x="20485" y="196"/>
                    <a:pt x="19987" y="1"/>
                    <a:pt x="19490" y="1"/>
                  </a:cubicBezTo>
                  <a:close/>
                </a:path>
              </a:pathLst>
            </a:custGeom>
            <a:solidFill>
              <a:srgbClr val="2E2B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6" name="Google Shape;66;p13"/>
            <p:cNvSpPr/>
            <p:nvPr/>
          </p:nvSpPr>
          <p:spPr>
            <a:xfrm>
              <a:off x="-45443" y="2451954"/>
              <a:ext cx="271107" cy="231664"/>
            </a:xfrm>
            <a:custGeom>
              <a:avLst/>
              <a:gdLst/>
              <a:ahLst/>
              <a:cxnLst/>
              <a:rect l="l" t="t" r="r" b="b"/>
              <a:pathLst>
                <a:path w="6894" h="5891" extrusionOk="0">
                  <a:moveTo>
                    <a:pt x="3910" y="319"/>
                  </a:moveTo>
                  <a:cubicBezTo>
                    <a:pt x="3928" y="319"/>
                    <a:pt x="3947" y="319"/>
                    <a:pt x="3966" y="319"/>
                  </a:cubicBezTo>
                  <a:cubicBezTo>
                    <a:pt x="3972" y="319"/>
                    <a:pt x="3978" y="319"/>
                    <a:pt x="3984" y="319"/>
                  </a:cubicBezTo>
                  <a:cubicBezTo>
                    <a:pt x="5436" y="319"/>
                    <a:pt x="6609" y="1498"/>
                    <a:pt x="6589" y="2953"/>
                  </a:cubicBezTo>
                  <a:cubicBezTo>
                    <a:pt x="6568" y="4388"/>
                    <a:pt x="5396" y="5525"/>
                    <a:pt x="3979" y="5525"/>
                  </a:cubicBezTo>
                  <a:cubicBezTo>
                    <a:pt x="3954" y="5525"/>
                    <a:pt x="3929" y="5525"/>
                    <a:pt x="3904" y="5524"/>
                  </a:cubicBezTo>
                  <a:cubicBezTo>
                    <a:pt x="2464" y="5504"/>
                    <a:pt x="1322" y="4321"/>
                    <a:pt x="1353" y="2891"/>
                  </a:cubicBezTo>
                  <a:cubicBezTo>
                    <a:pt x="1353" y="1470"/>
                    <a:pt x="2505" y="319"/>
                    <a:pt x="3910" y="319"/>
                  </a:cubicBezTo>
                  <a:close/>
                  <a:moveTo>
                    <a:pt x="3930" y="0"/>
                  </a:moveTo>
                  <a:cubicBezTo>
                    <a:pt x="1313" y="0"/>
                    <a:pt x="1" y="3164"/>
                    <a:pt x="1857" y="5020"/>
                  </a:cubicBezTo>
                  <a:cubicBezTo>
                    <a:pt x="2458" y="5621"/>
                    <a:pt x="3196" y="5890"/>
                    <a:pt x="3920" y="5890"/>
                  </a:cubicBezTo>
                  <a:cubicBezTo>
                    <a:pt x="5439" y="5890"/>
                    <a:pt x="6894" y="4708"/>
                    <a:pt x="6887" y="2932"/>
                  </a:cubicBezTo>
                  <a:cubicBezTo>
                    <a:pt x="6877" y="1307"/>
                    <a:pt x="5570" y="0"/>
                    <a:pt x="3955" y="0"/>
                  </a:cubicBezTo>
                  <a:cubicBezTo>
                    <a:pt x="3947" y="0"/>
                    <a:pt x="3938" y="0"/>
                    <a:pt x="3930" y="0"/>
                  </a:cubicBezTo>
                  <a:close/>
                </a:path>
              </a:pathLst>
            </a:custGeom>
            <a:solidFill>
              <a:srgbClr val="2E2B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7" name="Google Shape;67;p13"/>
            <p:cNvSpPr/>
            <p:nvPr/>
          </p:nvSpPr>
          <p:spPr>
            <a:xfrm>
              <a:off x="106036" y="2492892"/>
              <a:ext cx="87813" cy="94852"/>
            </a:xfrm>
            <a:custGeom>
              <a:avLst/>
              <a:gdLst/>
              <a:ahLst/>
              <a:cxnLst/>
              <a:rect l="l" t="t" r="r" b="b"/>
              <a:pathLst>
                <a:path w="2233" h="2412" extrusionOk="0">
                  <a:moveTo>
                    <a:pt x="201" y="1"/>
                  </a:moveTo>
                  <a:cubicBezTo>
                    <a:pt x="134" y="1"/>
                    <a:pt x="67" y="3"/>
                    <a:pt x="0" y="9"/>
                  </a:cubicBezTo>
                  <a:lnTo>
                    <a:pt x="0" y="91"/>
                  </a:lnTo>
                  <a:lnTo>
                    <a:pt x="381" y="214"/>
                  </a:lnTo>
                  <a:cubicBezTo>
                    <a:pt x="1122" y="430"/>
                    <a:pt x="1657" y="1048"/>
                    <a:pt x="1759" y="1809"/>
                  </a:cubicBezTo>
                  <a:cubicBezTo>
                    <a:pt x="1790" y="1942"/>
                    <a:pt x="1790" y="2086"/>
                    <a:pt x="1801" y="2231"/>
                  </a:cubicBezTo>
                  <a:cubicBezTo>
                    <a:pt x="1810" y="2329"/>
                    <a:pt x="1826" y="2411"/>
                    <a:pt x="1938" y="2411"/>
                  </a:cubicBezTo>
                  <a:cubicBezTo>
                    <a:pt x="1955" y="2411"/>
                    <a:pt x="1974" y="2409"/>
                    <a:pt x="1996" y="2405"/>
                  </a:cubicBezTo>
                  <a:cubicBezTo>
                    <a:pt x="2017" y="2375"/>
                    <a:pt x="2027" y="2354"/>
                    <a:pt x="2037" y="2344"/>
                  </a:cubicBezTo>
                  <a:cubicBezTo>
                    <a:pt x="2233" y="1346"/>
                    <a:pt x="1410" y="163"/>
                    <a:pt x="402" y="9"/>
                  </a:cubicBezTo>
                  <a:cubicBezTo>
                    <a:pt x="335" y="3"/>
                    <a:pt x="268" y="1"/>
                    <a:pt x="201" y="1"/>
                  </a:cubicBezTo>
                  <a:close/>
                </a:path>
              </a:pathLst>
            </a:custGeom>
            <a:solidFill>
              <a:srgbClr val="2E2B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8" name="Google Shape;68;p13"/>
            <p:cNvSpPr/>
            <p:nvPr/>
          </p:nvSpPr>
          <p:spPr>
            <a:xfrm>
              <a:off x="140013" y="2572485"/>
              <a:ext cx="26741" cy="49825"/>
            </a:xfrm>
            <a:custGeom>
              <a:avLst/>
              <a:gdLst/>
              <a:ahLst/>
              <a:cxnLst/>
              <a:rect l="l" t="t" r="r" b="b"/>
              <a:pathLst>
                <a:path w="680" h="1267" extrusionOk="0">
                  <a:moveTo>
                    <a:pt x="505" y="1"/>
                  </a:moveTo>
                  <a:cubicBezTo>
                    <a:pt x="443" y="207"/>
                    <a:pt x="371" y="433"/>
                    <a:pt x="319" y="649"/>
                  </a:cubicBezTo>
                  <a:cubicBezTo>
                    <a:pt x="258" y="855"/>
                    <a:pt x="1" y="978"/>
                    <a:pt x="42" y="1266"/>
                  </a:cubicBezTo>
                  <a:cubicBezTo>
                    <a:pt x="350" y="1215"/>
                    <a:pt x="443" y="988"/>
                    <a:pt x="535" y="772"/>
                  </a:cubicBezTo>
                  <a:cubicBezTo>
                    <a:pt x="659" y="536"/>
                    <a:pt x="679" y="258"/>
                    <a:pt x="587" y="11"/>
                  </a:cubicBezTo>
                  <a:lnTo>
                    <a:pt x="505" y="1"/>
                  </a:lnTo>
                  <a:close/>
                </a:path>
              </a:pathLst>
            </a:custGeom>
            <a:solidFill>
              <a:srgbClr val="2E2B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 name="Google Shape;69;p13"/>
            <p:cNvSpPr/>
            <p:nvPr/>
          </p:nvSpPr>
          <p:spPr>
            <a:xfrm>
              <a:off x="8179872" y="1078304"/>
              <a:ext cx="1523844" cy="1799433"/>
            </a:xfrm>
            <a:custGeom>
              <a:avLst/>
              <a:gdLst/>
              <a:ahLst/>
              <a:cxnLst/>
              <a:rect l="l" t="t" r="r" b="b"/>
              <a:pathLst>
                <a:path w="38750" h="45758" extrusionOk="0">
                  <a:moveTo>
                    <a:pt x="10225" y="2257"/>
                  </a:moveTo>
                  <a:cubicBezTo>
                    <a:pt x="10236" y="2257"/>
                    <a:pt x="10236" y="2268"/>
                    <a:pt x="10236" y="2278"/>
                  </a:cubicBezTo>
                  <a:lnTo>
                    <a:pt x="10225" y="2278"/>
                  </a:lnTo>
                  <a:cubicBezTo>
                    <a:pt x="10225" y="2278"/>
                    <a:pt x="10225" y="2266"/>
                    <a:pt x="10225" y="2257"/>
                  </a:cubicBezTo>
                  <a:close/>
                  <a:moveTo>
                    <a:pt x="10657" y="2268"/>
                  </a:moveTo>
                  <a:lnTo>
                    <a:pt x="10657" y="2278"/>
                  </a:lnTo>
                  <a:cubicBezTo>
                    <a:pt x="10647" y="2268"/>
                    <a:pt x="10647" y="2268"/>
                    <a:pt x="10657" y="2268"/>
                  </a:cubicBezTo>
                  <a:close/>
                  <a:moveTo>
                    <a:pt x="10040" y="2833"/>
                  </a:moveTo>
                  <a:cubicBezTo>
                    <a:pt x="10040" y="2833"/>
                    <a:pt x="10040" y="2844"/>
                    <a:pt x="10040" y="2844"/>
                  </a:cubicBezTo>
                  <a:lnTo>
                    <a:pt x="10020" y="2844"/>
                  </a:lnTo>
                  <a:lnTo>
                    <a:pt x="10040" y="2833"/>
                  </a:lnTo>
                  <a:close/>
                  <a:moveTo>
                    <a:pt x="8477" y="3018"/>
                  </a:moveTo>
                  <a:cubicBezTo>
                    <a:pt x="8477" y="3049"/>
                    <a:pt x="8477" y="3090"/>
                    <a:pt x="8477" y="3121"/>
                  </a:cubicBezTo>
                  <a:cubicBezTo>
                    <a:pt x="8456" y="3090"/>
                    <a:pt x="8446" y="3049"/>
                    <a:pt x="8477" y="3018"/>
                  </a:cubicBezTo>
                  <a:close/>
                  <a:moveTo>
                    <a:pt x="10030" y="3574"/>
                  </a:moveTo>
                  <a:cubicBezTo>
                    <a:pt x="10040" y="3584"/>
                    <a:pt x="10051" y="3605"/>
                    <a:pt x="10061" y="3615"/>
                  </a:cubicBezTo>
                  <a:lnTo>
                    <a:pt x="10030" y="3615"/>
                  </a:lnTo>
                  <a:cubicBezTo>
                    <a:pt x="10030" y="3595"/>
                    <a:pt x="10030" y="3584"/>
                    <a:pt x="10030" y="3574"/>
                  </a:cubicBezTo>
                  <a:close/>
                  <a:moveTo>
                    <a:pt x="11017" y="6053"/>
                  </a:moveTo>
                  <a:lnTo>
                    <a:pt x="11028" y="6084"/>
                  </a:lnTo>
                  <a:lnTo>
                    <a:pt x="10945" y="6084"/>
                  </a:lnTo>
                  <a:lnTo>
                    <a:pt x="11017" y="6053"/>
                  </a:lnTo>
                  <a:close/>
                  <a:moveTo>
                    <a:pt x="11686" y="6156"/>
                  </a:moveTo>
                  <a:cubicBezTo>
                    <a:pt x="11696" y="6156"/>
                    <a:pt x="11696" y="6166"/>
                    <a:pt x="11696" y="6176"/>
                  </a:cubicBezTo>
                  <a:lnTo>
                    <a:pt x="11676" y="6176"/>
                  </a:lnTo>
                  <a:cubicBezTo>
                    <a:pt x="11676" y="6166"/>
                    <a:pt x="11686" y="6156"/>
                    <a:pt x="11686" y="6156"/>
                  </a:cubicBezTo>
                  <a:close/>
                  <a:moveTo>
                    <a:pt x="9485" y="7380"/>
                  </a:moveTo>
                  <a:lnTo>
                    <a:pt x="9505" y="7401"/>
                  </a:lnTo>
                  <a:lnTo>
                    <a:pt x="9485" y="7411"/>
                  </a:lnTo>
                  <a:cubicBezTo>
                    <a:pt x="9485" y="7401"/>
                    <a:pt x="9485" y="7390"/>
                    <a:pt x="9485" y="7380"/>
                  </a:cubicBezTo>
                  <a:close/>
                  <a:moveTo>
                    <a:pt x="7870" y="7812"/>
                  </a:moveTo>
                  <a:lnTo>
                    <a:pt x="7870" y="7812"/>
                  </a:lnTo>
                  <a:cubicBezTo>
                    <a:pt x="7870" y="7822"/>
                    <a:pt x="7880" y="7822"/>
                    <a:pt x="7880" y="7833"/>
                  </a:cubicBezTo>
                  <a:cubicBezTo>
                    <a:pt x="7870" y="7833"/>
                    <a:pt x="7870" y="7822"/>
                    <a:pt x="7870" y="7812"/>
                  </a:cubicBezTo>
                  <a:close/>
                  <a:moveTo>
                    <a:pt x="12725" y="8779"/>
                  </a:moveTo>
                  <a:lnTo>
                    <a:pt x="12725" y="8779"/>
                  </a:lnTo>
                  <a:cubicBezTo>
                    <a:pt x="12713" y="8791"/>
                    <a:pt x="12690" y="8796"/>
                    <a:pt x="12665" y="8796"/>
                  </a:cubicBezTo>
                  <a:cubicBezTo>
                    <a:pt x="12648" y="8796"/>
                    <a:pt x="12629" y="8793"/>
                    <a:pt x="12612" y="8789"/>
                  </a:cubicBezTo>
                  <a:cubicBezTo>
                    <a:pt x="12643" y="8789"/>
                    <a:pt x="12684" y="8789"/>
                    <a:pt x="12725" y="8779"/>
                  </a:cubicBezTo>
                  <a:close/>
                  <a:moveTo>
                    <a:pt x="6286" y="9170"/>
                  </a:moveTo>
                  <a:cubicBezTo>
                    <a:pt x="6296" y="9201"/>
                    <a:pt x="6306" y="9221"/>
                    <a:pt x="6317" y="9252"/>
                  </a:cubicBezTo>
                  <a:cubicBezTo>
                    <a:pt x="6296" y="9232"/>
                    <a:pt x="6286" y="9201"/>
                    <a:pt x="6286" y="9170"/>
                  </a:cubicBezTo>
                  <a:close/>
                  <a:moveTo>
                    <a:pt x="6162" y="10291"/>
                  </a:moveTo>
                  <a:lnTo>
                    <a:pt x="6131" y="10312"/>
                  </a:lnTo>
                  <a:cubicBezTo>
                    <a:pt x="6121" y="10291"/>
                    <a:pt x="6142" y="10291"/>
                    <a:pt x="6152" y="10291"/>
                  </a:cubicBezTo>
                  <a:close/>
                  <a:moveTo>
                    <a:pt x="2716" y="11381"/>
                  </a:moveTo>
                  <a:lnTo>
                    <a:pt x="2685" y="11412"/>
                  </a:lnTo>
                  <a:cubicBezTo>
                    <a:pt x="2685" y="11402"/>
                    <a:pt x="2696" y="11381"/>
                    <a:pt x="2716" y="11381"/>
                  </a:cubicBezTo>
                  <a:close/>
                  <a:moveTo>
                    <a:pt x="8158" y="11577"/>
                  </a:moveTo>
                  <a:lnTo>
                    <a:pt x="8137" y="11597"/>
                  </a:lnTo>
                  <a:lnTo>
                    <a:pt x="8137" y="11587"/>
                  </a:lnTo>
                  <a:cubicBezTo>
                    <a:pt x="8137" y="11587"/>
                    <a:pt x="8147" y="11587"/>
                    <a:pt x="8158" y="11577"/>
                  </a:cubicBezTo>
                  <a:close/>
                  <a:moveTo>
                    <a:pt x="2120" y="12482"/>
                  </a:moveTo>
                  <a:lnTo>
                    <a:pt x="2109" y="12513"/>
                  </a:lnTo>
                  <a:lnTo>
                    <a:pt x="2099" y="12503"/>
                  </a:lnTo>
                  <a:lnTo>
                    <a:pt x="2120" y="12482"/>
                  </a:lnTo>
                  <a:close/>
                  <a:moveTo>
                    <a:pt x="2696" y="13233"/>
                  </a:moveTo>
                  <a:lnTo>
                    <a:pt x="2654" y="13264"/>
                  </a:lnTo>
                  <a:cubicBezTo>
                    <a:pt x="2654" y="13243"/>
                    <a:pt x="2665" y="13233"/>
                    <a:pt x="2696" y="13233"/>
                  </a:cubicBezTo>
                  <a:close/>
                  <a:moveTo>
                    <a:pt x="8343" y="13799"/>
                  </a:moveTo>
                  <a:lnTo>
                    <a:pt x="8343" y="13799"/>
                  </a:lnTo>
                  <a:cubicBezTo>
                    <a:pt x="8353" y="13799"/>
                    <a:pt x="8364" y="13809"/>
                    <a:pt x="8374" y="13809"/>
                  </a:cubicBezTo>
                  <a:cubicBezTo>
                    <a:pt x="8374" y="13819"/>
                    <a:pt x="8374" y="13819"/>
                    <a:pt x="8374" y="13830"/>
                  </a:cubicBezTo>
                  <a:cubicBezTo>
                    <a:pt x="8364" y="13819"/>
                    <a:pt x="8353" y="13809"/>
                    <a:pt x="8343" y="13799"/>
                  </a:cubicBezTo>
                  <a:close/>
                  <a:moveTo>
                    <a:pt x="9773" y="13840"/>
                  </a:moveTo>
                  <a:cubicBezTo>
                    <a:pt x="9783" y="13881"/>
                    <a:pt x="9804" y="13912"/>
                    <a:pt x="9824" y="13943"/>
                  </a:cubicBezTo>
                  <a:cubicBezTo>
                    <a:pt x="9819" y="13945"/>
                    <a:pt x="9813" y="13945"/>
                    <a:pt x="9808" y="13945"/>
                  </a:cubicBezTo>
                  <a:cubicBezTo>
                    <a:pt x="9783" y="13945"/>
                    <a:pt x="9761" y="13927"/>
                    <a:pt x="9752" y="13902"/>
                  </a:cubicBezTo>
                  <a:cubicBezTo>
                    <a:pt x="9752" y="13881"/>
                    <a:pt x="9763" y="13860"/>
                    <a:pt x="9773" y="13840"/>
                  </a:cubicBezTo>
                  <a:close/>
                  <a:moveTo>
                    <a:pt x="4804" y="14118"/>
                  </a:moveTo>
                  <a:lnTo>
                    <a:pt x="4804" y="14138"/>
                  </a:lnTo>
                  <a:lnTo>
                    <a:pt x="4794" y="14138"/>
                  </a:lnTo>
                  <a:lnTo>
                    <a:pt x="4804" y="14118"/>
                  </a:lnTo>
                  <a:close/>
                  <a:moveTo>
                    <a:pt x="5638" y="15311"/>
                  </a:moveTo>
                  <a:lnTo>
                    <a:pt x="5627" y="15331"/>
                  </a:lnTo>
                  <a:cubicBezTo>
                    <a:pt x="5627" y="15321"/>
                    <a:pt x="5627" y="15311"/>
                    <a:pt x="5638" y="15311"/>
                  </a:cubicBezTo>
                  <a:close/>
                  <a:moveTo>
                    <a:pt x="2747" y="15331"/>
                  </a:moveTo>
                  <a:cubicBezTo>
                    <a:pt x="2747" y="15342"/>
                    <a:pt x="2757" y="15342"/>
                    <a:pt x="2768" y="15352"/>
                  </a:cubicBezTo>
                  <a:lnTo>
                    <a:pt x="2737" y="15362"/>
                  </a:lnTo>
                  <a:cubicBezTo>
                    <a:pt x="2747" y="15352"/>
                    <a:pt x="2747" y="15342"/>
                    <a:pt x="2747" y="15331"/>
                  </a:cubicBezTo>
                  <a:close/>
                  <a:moveTo>
                    <a:pt x="7119" y="16545"/>
                  </a:moveTo>
                  <a:cubicBezTo>
                    <a:pt x="7119" y="16548"/>
                    <a:pt x="7119" y="16550"/>
                    <a:pt x="7119" y="16556"/>
                  </a:cubicBezTo>
                  <a:lnTo>
                    <a:pt x="7109" y="16556"/>
                  </a:lnTo>
                  <a:cubicBezTo>
                    <a:pt x="7109" y="16545"/>
                    <a:pt x="7119" y="16545"/>
                    <a:pt x="7119" y="16545"/>
                  </a:cubicBezTo>
                  <a:close/>
                  <a:moveTo>
                    <a:pt x="7170" y="17759"/>
                  </a:moveTo>
                  <a:lnTo>
                    <a:pt x="7191" y="17769"/>
                  </a:lnTo>
                  <a:lnTo>
                    <a:pt x="7170" y="17780"/>
                  </a:lnTo>
                  <a:cubicBezTo>
                    <a:pt x="7170" y="17769"/>
                    <a:pt x="7170" y="17769"/>
                    <a:pt x="7170" y="17759"/>
                  </a:cubicBezTo>
                  <a:close/>
                  <a:moveTo>
                    <a:pt x="4239" y="17934"/>
                  </a:moveTo>
                  <a:cubicBezTo>
                    <a:pt x="4249" y="17954"/>
                    <a:pt x="4259" y="17975"/>
                    <a:pt x="4269" y="17996"/>
                  </a:cubicBezTo>
                  <a:cubicBezTo>
                    <a:pt x="4249" y="17985"/>
                    <a:pt x="4249" y="17975"/>
                    <a:pt x="4239" y="17954"/>
                  </a:cubicBezTo>
                  <a:cubicBezTo>
                    <a:pt x="4239" y="17954"/>
                    <a:pt x="4239" y="17944"/>
                    <a:pt x="4239" y="17934"/>
                  </a:cubicBezTo>
                  <a:close/>
                  <a:moveTo>
                    <a:pt x="505" y="18397"/>
                  </a:moveTo>
                  <a:lnTo>
                    <a:pt x="535" y="18407"/>
                  </a:lnTo>
                  <a:lnTo>
                    <a:pt x="535" y="18417"/>
                  </a:lnTo>
                  <a:cubicBezTo>
                    <a:pt x="525" y="18417"/>
                    <a:pt x="515" y="18407"/>
                    <a:pt x="505" y="18397"/>
                  </a:cubicBezTo>
                  <a:close/>
                  <a:moveTo>
                    <a:pt x="6800" y="18932"/>
                  </a:moveTo>
                  <a:cubicBezTo>
                    <a:pt x="6800" y="18932"/>
                    <a:pt x="6800" y="18942"/>
                    <a:pt x="6800" y="18942"/>
                  </a:cubicBezTo>
                  <a:lnTo>
                    <a:pt x="6779" y="18952"/>
                  </a:lnTo>
                  <a:lnTo>
                    <a:pt x="6779" y="18952"/>
                  </a:lnTo>
                  <a:lnTo>
                    <a:pt x="6800" y="18932"/>
                  </a:lnTo>
                  <a:close/>
                  <a:moveTo>
                    <a:pt x="196" y="19323"/>
                  </a:moveTo>
                  <a:cubicBezTo>
                    <a:pt x="175" y="19333"/>
                    <a:pt x="165" y="19353"/>
                    <a:pt x="145" y="19374"/>
                  </a:cubicBezTo>
                  <a:cubicBezTo>
                    <a:pt x="155" y="19343"/>
                    <a:pt x="165" y="19323"/>
                    <a:pt x="196" y="19323"/>
                  </a:cubicBezTo>
                  <a:close/>
                  <a:moveTo>
                    <a:pt x="6035" y="19366"/>
                  </a:moveTo>
                  <a:cubicBezTo>
                    <a:pt x="6039" y="19366"/>
                    <a:pt x="6044" y="19369"/>
                    <a:pt x="6049" y="19374"/>
                  </a:cubicBezTo>
                  <a:lnTo>
                    <a:pt x="6028" y="19374"/>
                  </a:lnTo>
                  <a:cubicBezTo>
                    <a:pt x="6028" y="19369"/>
                    <a:pt x="6031" y="19366"/>
                    <a:pt x="6035" y="19366"/>
                  </a:cubicBezTo>
                  <a:close/>
                  <a:moveTo>
                    <a:pt x="6728" y="19405"/>
                  </a:moveTo>
                  <a:lnTo>
                    <a:pt x="6707" y="19425"/>
                  </a:lnTo>
                  <a:cubicBezTo>
                    <a:pt x="6707" y="19415"/>
                    <a:pt x="6718" y="19415"/>
                    <a:pt x="6728" y="19405"/>
                  </a:cubicBezTo>
                  <a:close/>
                  <a:moveTo>
                    <a:pt x="6317" y="19405"/>
                  </a:moveTo>
                  <a:cubicBezTo>
                    <a:pt x="6327" y="19415"/>
                    <a:pt x="6337" y="19425"/>
                    <a:pt x="6337" y="19446"/>
                  </a:cubicBezTo>
                  <a:lnTo>
                    <a:pt x="6296" y="19415"/>
                  </a:lnTo>
                  <a:lnTo>
                    <a:pt x="6317" y="19405"/>
                  </a:lnTo>
                  <a:close/>
                  <a:moveTo>
                    <a:pt x="6512" y="19580"/>
                  </a:moveTo>
                  <a:lnTo>
                    <a:pt x="6512" y="19580"/>
                  </a:lnTo>
                  <a:cubicBezTo>
                    <a:pt x="6522" y="19580"/>
                    <a:pt x="6533" y="19590"/>
                    <a:pt x="6543" y="19590"/>
                  </a:cubicBezTo>
                  <a:lnTo>
                    <a:pt x="6533" y="19590"/>
                  </a:lnTo>
                  <a:lnTo>
                    <a:pt x="6512" y="19580"/>
                  </a:lnTo>
                  <a:close/>
                  <a:moveTo>
                    <a:pt x="5720" y="22131"/>
                  </a:moveTo>
                  <a:lnTo>
                    <a:pt x="5720" y="22131"/>
                  </a:lnTo>
                  <a:cubicBezTo>
                    <a:pt x="5710" y="22141"/>
                    <a:pt x="5699" y="22151"/>
                    <a:pt x="5689" y="22162"/>
                  </a:cubicBezTo>
                  <a:lnTo>
                    <a:pt x="5689" y="22151"/>
                  </a:lnTo>
                  <a:lnTo>
                    <a:pt x="5689" y="22141"/>
                  </a:lnTo>
                  <a:cubicBezTo>
                    <a:pt x="5699" y="22141"/>
                    <a:pt x="5710" y="22131"/>
                    <a:pt x="5720" y="22131"/>
                  </a:cubicBezTo>
                  <a:close/>
                  <a:moveTo>
                    <a:pt x="885" y="22625"/>
                  </a:moveTo>
                  <a:lnTo>
                    <a:pt x="875" y="22635"/>
                  </a:lnTo>
                  <a:lnTo>
                    <a:pt x="875" y="22625"/>
                  </a:lnTo>
                  <a:close/>
                  <a:moveTo>
                    <a:pt x="5946" y="22851"/>
                  </a:moveTo>
                  <a:lnTo>
                    <a:pt x="5946" y="22851"/>
                  </a:lnTo>
                  <a:cubicBezTo>
                    <a:pt x="5936" y="22861"/>
                    <a:pt x="5936" y="22871"/>
                    <a:pt x="5926" y="22882"/>
                  </a:cubicBezTo>
                  <a:cubicBezTo>
                    <a:pt x="5926" y="22882"/>
                    <a:pt x="5926" y="22902"/>
                    <a:pt x="5926" y="22902"/>
                  </a:cubicBezTo>
                  <a:cubicBezTo>
                    <a:pt x="5905" y="22902"/>
                    <a:pt x="5874" y="22892"/>
                    <a:pt x="5854" y="22892"/>
                  </a:cubicBezTo>
                  <a:cubicBezTo>
                    <a:pt x="5884" y="22882"/>
                    <a:pt x="5915" y="22861"/>
                    <a:pt x="5946" y="22851"/>
                  </a:cubicBezTo>
                  <a:close/>
                  <a:moveTo>
                    <a:pt x="7942" y="23231"/>
                  </a:moveTo>
                  <a:cubicBezTo>
                    <a:pt x="7931" y="23252"/>
                    <a:pt x="7921" y="23262"/>
                    <a:pt x="7911" y="23283"/>
                  </a:cubicBezTo>
                  <a:lnTo>
                    <a:pt x="7880" y="23231"/>
                  </a:lnTo>
                  <a:close/>
                  <a:moveTo>
                    <a:pt x="1461" y="24589"/>
                  </a:moveTo>
                  <a:cubicBezTo>
                    <a:pt x="1461" y="24595"/>
                    <a:pt x="1465" y="24601"/>
                    <a:pt x="1469" y="24605"/>
                  </a:cubicBezTo>
                  <a:lnTo>
                    <a:pt x="1469" y="24605"/>
                  </a:lnTo>
                  <a:lnTo>
                    <a:pt x="1430" y="24589"/>
                  </a:lnTo>
                  <a:close/>
                  <a:moveTo>
                    <a:pt x="2346" y="24695"/>
                  </a:moveTo>
                  <a:cubicBezTo>
                    <a:pt x="2356" y="24695"/>
                    <a:pt x="2366" y="24697"/>
                    <a:pt x="2377" y="24702"/>
                  </a:cubicBezTo>
                  <a:cubicBezTo>
                    <a:pt x="2397" y="24713"/>
                    <a:pt x="2408" y="24733"/>
                    <a:pt x="2397" y="24754"/>
                  </a:cubicBezTo>
                  <a:cubicBezTo>
                    <a:pt x="2377" y="24733"/>
                    <a:pt x="2346" y="24713"/>
                    <a:pt x="2315" y="24702"/>
                  </a:cubicBezTo>
                  <a:cubicBezTo>
                    <a:pt x="2325" y="24697"/>
                    <a:pt x="2336" y="24695"/>
                    <a:pt x="2346" y="24695"/>
                  </a:cubicBezTo>
                  <a:close/>
                  <a:moveTo>
                    <a:pt x="6162" y="25227"/>
                  </a:moveTo>
                  <a:cubicBezTo>
                    <a:pt x="6162" y="25227"/>
                    <a:pt x="6162" y="25237"/>
                    <a:pt x="6162" y="25248"/>
                  </a:cubicBezTo>
                  <a:lnTo>
                    <a:pt x="6131" y="25237"/>
                  </a:lnTo>
                  <a:lnTo>
                    <a:pt x="6162" y="25227"/>
                  </a:lnTo>
                  <a:close/>
                  <a:moveTo>
                    <a:pt x="3416" y="26461"/>
                  </a:moveTo>
                  <a:cubicBezTo>
                    <a:pt x="3426" y="26472"/>
                    <a:pt x="3426" y="26472"/>
                    <a:pt x="3426" y="26482"/>
                  </a:cubicBezTo>
                  <a:lnTo>
                    <a:pt x="3416" y="26482"/>
                  </a:lnTo>
                  <a:cubicBezTo>
                    <a:pt x="3416" y="26482"/>
                    <a:pt x="3416" y="26472"/>
                    <a:pt x="3416" y="26461"/>
                  </a:cubicBezTo>
                  <a:close/>
                  <a:moveTo>
                    <a:pt x="2173" y="27157"/>
                  </a:moveTo>
                  <a:cubicBezTo>
                    <a:pt x="2192" y="27157"/>
                    <a:pt x="2207" y="27166"/>
                    <a:pt x="2222" y="27182"/>
                  </a:cubicBezTo>
                  <a:cubicBezTo>
                    <a:pt x="2230" y="27189"/>
                    <a:pt x="2232" y="27196"/>
                    <a:pt x="2236" y="27200"/>
                  </a:cubicBezTo>
                  <a:lnTo>
                    <a:pt x="2236" y="27200"/>
                  </a:lnTo>
                  <a:cubicBezTo>
                    <a:pt x="2207" y="27189"/>
                    <a:pt x="2179" y="27170"/>
                    <a:pt x="2150" y="27161"/>
                  </a:cubicBezTo>
                  <a:cubicBezTo>
                    <a:pt x="2159" y="27158"/>
                    <a:pt x="2166" y="27157"/>
                    <a:pt x="2173" y="27157"/>
                  </a:cubicBezTo>
                  <a:close/>
                  <a:moveTo>
                    <a:pt x="3560" y="27891"/>
                  </a:moveTo>
                  <a:cubicBezTo>
                    <a:pt x="3549" y="27896"/>
                    <a:pt x="3539" y="27899"/>
                    <a:pt x="3529" y="27899"/>
                  </a:cubicBezTo>
                  <a:cubicBezTo>
                    <a:pt x="3519" y="27899"/>
                    <a:pt x="3508" y="27896"/>
                    <a:pt x="3498" y="27891"/>
                  </a:cubicBezTo>
                  <a:close/>
                  <a:moveTo>
                    <a:pt x="2099" y="27963"/>
                  </a:moveTo>
                  <a:lnTo>
                    <a:pt x="2130" y="27994"/>
                  </a:lnTo>
                  <a:cubicBezTo>
                    <a:pt x="2120" y="27994"/>
                    <a:pt x="2120" y="27994"/>
                    <a:pt x="2109" y="28004"/>
                  </a:cubicBezTo>
                  <a:cubicBezTo>
                    <a:pt x="2101" y="27988"/>
                    <a:pt x="2099" y="27978"/>
                    <a:pt x="2099" y="27963"/>
                  </a:cubicBezTo>
                  <a:close/>
                  <a:moveTo>
                    <a:pt x="2593" y="30010"/>
                  </a:moveTo>
                  <a:cubicBezTo>
                    <a:pt x="2593" y="30031"/>
                    <a:pt x="2593" y="30051"/>
                    <a:pt x="2593" y="30072"/>
                  </a:cubicBezTo>
                  <a:cubicBezTo>
                    <a:pt x="2572" y="30072"/>
                    <a:pt x="2562" y="30062"/>
                    <a:pt x="2552" y="30051"/>
                  </a:cubicBezTo>
                  <a:cubicBezTo>
                    <a:pt x="2562" y="30041"/>
                    <a:pt x="2582" y="30031"/>
                    <a:pt x="2593" y="30010"/>
                  </a:cubicBezTo>
                  <a:close/>
                  <a:moveTo>
                    <a:pt x="6399" y="34207"/>
                  </a:moveTo>
                  <a:lnTo>
                    <a:pt x="6419" y="34289"/>
                  </a:lnTo>
                  <a:cubicBezTo>
                    <a:pt x="6399" y="34269"/>
                    <a:pt x="6389" y="34238"/>
                    <a:pt x="6399" y="34207"/>
                  </a:cubicBezTo>
                  <a:close/>
                  <a:moveTo>
                    <a:pt x="35202" y="34656"/>
                  </a:moveTo>
                  <a:cubicBezTo>
                    <a:pt x="35217" y="34656"/>
                    <a:pt x="35242" y="34663"/>
                    <a:pt x="35242" y="34670"/>
                  </a:cubicBezTo>
                  <a:cubicBezTo>
                    <a:pt x="35242" y="34670"/>
                    <a:pt x="35242" y="34680"/>
                    <a:pt x="35253" y="34680"/>
                  </a:cubicBezTo>
                  <a:cubicBezTo>
                    <a:pt x="35232" y="34680"/>
                    <a:pt x="35211" y="34670"/>
                    <a:pt x="35191" y="34670"/>
                  </a:cubicBezTo>
                  <a:lnTo>
                    <a:pt x="35191" y="34660"/>
                  </a:lnTo>
                  <a:cubicBezTo>
                    <a:pt x="35191" y="34657"/>
                    <a:pt x="35195" y="34656"/>
                    <a:pt x="35202" y="34656"/>
                  </a:cubicBezTo>
                  <a:close/>
                  <a:moveTo>
                    <a:pt x="36127" y="34824"/>
                  </a:moveTo>
                  <a:cubicBezTo>
                    <a:pt x="36148" y="34824"/>
                    <a:pt x="36158" y="34824"/>
                    <a:pt x="36168" y="34835"/>
                  </a:cubicBezTo>
                  <a:lnTo>
                    <a:pt x="36127" y="34824"/>
                  </a:lnTo>
                  <a:close/>
                  <a:moveTo>
                    <a:pt x="33607" y="34896"/>
                  </a:moveTo>
                  <a:lnTo>
                    <a:pt x="33586" y="34917"/>
                  </a:lnTo>
                  <a:cubicBezTo>
                    <a:pt x="33586" y="34917"/>
                    <a:pt x="33586" y="34907"/>
                    <a:pt x="33586" y="34896"/>
                  </a:cubicBezTo>
                  <a:close/>
                  <a:moveTo>
                    <a:pt x="28502" y="35056"/>
                  </a:moveTo>
                  <a:cubicBezTo>
                    <a:pt x="28499" y="35058"/>
                    <a:pt x="28497" y="35059"/>
                    <a:pt x="28494" y="35061"/>
                  </a:cubicBezTo>
                  <a:cubicBezTo>
                    <a:pt x="28497" y="35059"/>
                    <a:pt x="28499" y="35058"/>
                    <a:pt x="28502" y="35056"/>
                  </a:cubicBezTo>
                  <a:close/>
                  <a:moveTo>
                    <a:pt x="34028" y="35483"/>
                  </a:moveTo>
                  <a:lnTo>
                    <a:pt x="34039" y="35493"/>
                  </a:lnTo>
                  <a:lnTo>
                    <a:pt x="34028" y="35503"/>
                  </a:lnTo>
                  <a:cubicBezTo>
                    <a:pt x="34028" y="35493"/>
                    <a:pt x="34028" y="35483"/>
                    <a:pt x="34028" y="35483"/>
                  </a:cubicBezTo>
                  <a:close/>
                  <a:moveTo>
                    <a:pt x="12746" y="35596"/>
                  </a:moveTo>
                  <a:cubicBezTo>
                    <a:pt x="12725" y="35611"/>
                    <a:pt x="12704" y="35619"/>
                    <a:pt x="12684" y="35619"/>
                  </a:cubicBezTo>
                  <a:cubicBezTo>
                    <a:pt x="12663" y="35619"/>
                    <a:pt x="12643" y="35611"/>
                    <a:pt x="12622" y="35596"/>
                  </a:cubicBezTo>
                  <a:close/>
                  <a:moveTo>
                    <a:pt x="33236" y="35709"/>
                  </a:moveTo>
                  <a:lnTo>
                    <a:pt x="33236" y="35709"/>
                  </a:lnTo>
                  <a:cubicBezTo>
                    <a:pt x="33216" y="35719"/>
                    <a:pt x="33195" y="35730"/>
                    <a:pt x="33175" y="35750"/>
                  </a:cubicBezTo>
                  <a:cubicBezTo>
                    <a:pt x="33175" y="35730"/>
                    <a:pt x="33206" y="35719"/>
                    <a:pt x="33236" y="35709"/>
                  </a:cubicBezTo>
                  <a:close/>
                  <a:moveTo>
                    <a:pt x="32846" y="35904"/>
                  </a:moveTo>
                  <a:cubicBezTo>
                    <a:pt x="32856" y="35904"/>
                    <a:pt x="32866" y="35915"/>
                    <a:pt x="32876" y="35915"/>
                  </a:cubicBezTo>
                  <a:lnTo>
                    <a:pt x="32835" y="35915"/>
                  </a:lnTo>
                  <a:cubicBezTo>
                    <a:pt x="32835" y="35915"/>
                    <a:pt x="32835" y="35904"/>
                    <a:pt x="32835" y="35904"/>
                  </a:cubicBezTo>
                  <a:close/>
                  <a:moveTo>
                    <a:pt x="17837" y="36285"/>
                  </a:moveTo>
                  <a:lnTo>
                    <a:pt x="17848" y="36295"/>
                  </a:lnTo>
                  <a:lnTo>
                    <a:pt x="17827" y="36295"/>
                  </a:lnTo>
                  <a:cubicBezTo>
                    <a:pt x="17827" y="36295"/>
                    <a:pt x="17827" y="36285"/>
                    <a:pt x="17837" y="36285"/>
                  </a:cubicBezTo>
                  <a:close/>
                  <a:moveTo>
                    <a:pt x="6738" y="36481"/>
                  </a:moveTo>
                  <a:cubicBezTo>
                    <a:pt x="6745" y="36487"/>
                    <a:pt x="6747" y="36494"/>
                    <a:pt x="6748" y="36501"/>
                  </a:cubicBezTo>
                  <a:lnTo>
                    <a:pt x="6718" y="36501"/>
                  </a:lnTo>
                  <a:cubicBezTo>
                    <a:pt x="6728" y="36501"/>
                    <a:pt x="6728" y="36491"/>
                    <a:pt x="6738" y="36481"/>
                  </a:cubicBezTo>
                  <a:close/>
                  <a:moveTo>
                    <a:pt x="11689" y="36942"/>
                  </a:moveTo>
                  <a:cubicBezTo>
                    <a:pt x="11700" y="36942"/>
                    <a:pt x="11715" y="36948"/>
                    <a:pt x="11727" y="36954"/>
                  </a:cubicBezTo>
                  <a:lnTo>
                    <a:pt x="11676" y="36954"/>
                  </a:lnTo>
                  <a:cubicBezTo>
                    <a:pt x="11676" y="36945"/>
                    <a:pt x="11681" y="36942"/>
                    <a:pt x="11689" y="36942"/>
                  </a:cubicBezTo>
                  <a:close/>
                  <a:moveTo>
                    <a:pt x="21067" y="37087"/>
                  </a:moveTo>
                  <a:cubicBezTo>
                    <a:pt x="21067" y="37118"/>
                    <a:pt x="21067" y="37129"/>
                    <a:pt x="21067" y="37149"/>
                  </a:cubicBezTo>
                  <a:lnTo>
                    <a:pt x="21057" y="37149"/>
                  </a:lnTo>
                  <a:cubicBezTo>
                    <a:pt x="21026" y="37098"/>
                    <a:pt x="21037" y="37087"/>
                    <a:pt x="21067" y="37087"/>
                  </a:cubicBezTo>
                  <a:close/>
                  <a:moveTo>
                    <a:pt x="17981" y="37262"/>
                  </a:moveTo>
                  <a:lnTo>
                    <a:pt x="18012" y="37273"/>
                  </a:lnTo>
                  <a:lnTo>
                    <a:pt x="17981" y="37273"/>
                  </a:lnTo>
                  <a:lnTo>
                    <a:pt x="17981" y="37262"/>
                  </a:lnTo>
                  <a:close/>
                  <a:moveTo>
                    <a:pt x="33627" y="37375"/>
                  </a:moveTo>
                  <a:lnTo>
                    <a:pt x="33638" y="37396"/>
                  </a:lnTo>
                  <a:lnTo>
                    <a:pt x="33627" y="37406"/>
                  </a:lnTo>
                  <a:cubicBezTo>
                    <a:pt x="33627" y="37396"/>
                    <a:pt x="33627" y="37386"/>
                    <a:pt x="33627" y="37375"/>
                  </a:cubicBezTo>
                  <a:close/>
                  <a:moveTo>
                    <a:pt x="37824" y="37365"/>
                  </a:moveTo>
                  <a:cubicBezTo>
                    <a:pt x="37824" y="37396"/>
                    <a:pt x="37824" y="37417"/>
                    <a:pt x="37814" y="37437"/>
                  </a:cubicBezTo>
                  <a:cubicBezTo>
                    <a:pt x="37804" y="37437"/>
                    <a:pt x="37783" y="37437"/>
                    <a:pt x="37773" y="37427"/>
                  </a:cubicBezTo>
                  <a:cubicBezTo>
                    <a:pt x="37793" y="37417"/>
                    <a:pt x="37814" y="37396"/>
                    <a:pt x="37824" y="37365"/>
                  </a:cubicBezTo>
                  <a:close/>
                  <a:moveTo>
                    <a:pt x="37855" y="37633"/>
                  </a:moveTo>
                  <a:cubicBezTo>
                    <a:pt x="37855" y="37633"/>
                    <a:pt x="37865" y="37643"/>
                    <a:pt x="37865" y="37653"/>
                  </a:cubicBezTo>
                  <a:cubicBezTo>
                    <a:pt x="37865" y="37655"/>
                    <a:pt x="37865" y="37655"/>
                    <a:pt x="37865" y="37655"/>
                  </a:cubicBezTo>
                  <a:cubicBezTo>
                    <a:pt x="37863" y="37655"/>
                    <a:pt x="37855" y="37633"/>
                    <a:pt x="37855" y="37633"/>
                  </a:cubicBezTo>
                  <a:close/>
                  <a:moveTo>
                    <a:pt x="25398" y="37777"/>
                  </a:moveTo>
                  <a:cubicBezTo>
                    <a:pt x="25398" y="37777"/>
                    <a:pt x="25388" y="37787"/>
                    <a:pt x="25388" y="37787"/>
                  </a:cubicBezTo>
                  <a:lnTo>
                    <a:pt x="25388" y="37777"/>
                  </a:lnTo>
                  <a:close/>
                  <a:moveTo>
                    <a:pt x="33267" y="37982"/>
                  </a:moveTo>
                  <a:lnTo>
                    <a:pt x="33267" y="37993"/>
                  </a:lnTo>
                  <a:lnTo>
                    <a:pt x="33236" y="38003"/>
                  </a:lnTo>
                  <a:cubicBezTo>
                    <a:pt x="33247" y="37993"/>
                    <a:pt x="33257" y="37993"/>
                    <a:pt x="33267" y="37982"/>
                  </a:cubicBezTo>
                  <a:close/>
                  <a:moveTo>
                    <a:pt x="32002" y="37993"/>
                  </a:moveTo>
                  <a:cubicBezTo>
                    <a:pt x="32012" y="37993"/>
                    <a:pt x="32012" y="38003"/>
                    <a:pt x="32023" y="38013"/>
                  </a:cubicBezTo>
                  <a:lnTo>
                    <a:pt x="32002" y="37993"/>
                  </a:lnTo>
                  <a:close/>
                  <a:moveTo>
                    <a:pt x="24585" y="38013"/>
                  </a:moveTo>
                  <a:cubicBezTo>
                    <a:pt x="24596" y="38013"/>
                    <a:pt x="24606" y="38013"/>
                    <a:pt x="24606" y="38024"/>
                  </a:cubicBezTo>
                  <a:lnTo>
                    <a:pt x="24585" y="38013"/>
                  </a:lnTo>
                  <a:close/>
                  <a:moveTo>
                    <a:pt x="38195" y="38044"/>
                  </a:moveTo>
                  <a:lnTo>
                    <a:pt x="38195" y="38054"/>
                  </a:lnTo>
                  <a:lnTo>
                    <a:pt x="38195" y="38075"/>
                  </a:lnTo>
                  <a:lnTo>
                    <a:pt x="38174" y="38075"/>
                  </a:lnTo>
                  <a:cubicBezTo>
                    <a:pt x="38184" y="38065"/>
                    <a:pt x="38195" y="38054"/>
                    <a:pt x="38195" y="38044"/>
                  </a:cubicBezTo>
                  <a:close/>
                  <a:moveTo>
                    <a:pt x="24534" y="38044"/>
                  </a:moveTo>
                  <a:cubicBezTo>
                    <a:pt x="24524" y="38054"/>
                    <a:pt x="24513" y="38065"/>
                    <a:pt x="24503" y="38085"/>
                  </a:cubicBezTo>
                  <a:lnTo>
                    <a:pt x="24503" y="38075"/>
                  </a:lnTo>
                  <a:cubicBezTo>
                    <a:pt x="24503" y="38065"/>
                    <a:pt x="24513" y="38054"/>
                    <a:pt x="24534" y="38044"/>
                  </a:cubicBezTo>
                  <a:close/>
                  <a:moveTo>
                    <a:pt x="37958" y="38198"/>
                  </a:moveTo>
                  <a:lnTo>
                    <a:pt x="37979" y="38260"/>
                  </a:lnTo>
                  <a:cubicBezTo>
                    <a:pt x="37948" y="38250"/>
                    <a:pt x="37917" y="38229"/>
                    <a:pt x="37886" y="38198"/>
                  </a:cubicBezTo>
                  <a:close/>
                  <a:moveTo>
                    <a:pt x="17992" y="38414"/>
                  </a:moveTo>
                  <a:cubicBezTo>
                    <a:pt x="18012" y="38425"/>
                    <a:pt x="18033" y="38445"/>
                    <a:pt x="18053" y="38456"/>
                  </a:cubicBezTo>
                  <a:lnTo>
                    <a:pt x="18043" y="38456"/>
                  </a:lnTo>
                  <a:cubicBezTo>
                    <a:pt x="18023" y="38456"/>
                    <a:pt x="18002" y="38456"/>
                    <a:pt x="17992" y="38435"/>
                  </a:cubicBezTo>
                  <a:cubicBezTo>
                    <a:pt x="17992" y="38425"/>
                    <a:pt x="17992" y="38425"/>
                    <a:pt x="17992" y="38414"/>
                  </a:cubicBezTo>
                  <a:close/>
                  <a:moveTo>
                    <a:pt x="29873" y="38414"/>
                  </a:moveTo>
                  <a:lnTo>
                    <a:pt x="29873" y="38414"/>
                  </a:lnTo>
                  <a:cubicBezTo>
                    <a:pt x="29862" y="38435"/>
                    <a:pt x="29852" y="38456"/>
                    <a:pt x="29842" y="38476"/>
                  </a:cubicBezTo>
                  <a:cubicBezTo>
                    <a:pt x="29842" y="38456"/>
                    <a:pt x="29852" y="38425"/>
                    <a:pt x="29873" y="38414"/>
                  </a:cubicBezTo>
                  <a:close/>
                  <a:moveTo>
                    <a:pt x="36075" y="38528"/>
                  </a:moveTo>
                  <a:cubicBezTo>
                    <a:pt x="36075" y="38548"/>
                    <a:pt x="36075" y="38558"/>
                    <a:pt x="36065" y="38579"/>
                  </a:cubicBezTo>
                  <a:lnTo>
                    <a:pt x="36055" y="38569"/>
                  </a:lnTo>
                  <a:cubicBezTo>
                    <a:pt x="36045" y="38558"/>
                    <a:pt x="36055" y="38538"/>
                    <a:pt x="36075" y="38528"/>
                  </a:cubicBezTo>
                  <a:close/>
                  <a:moveTo>
                    <a:pt x="21067" y="38630"/>
                  </a:moveTo>
                  <a:lnTo>
                    <a:pt x="21057" y="38641"/>
                  </a:lnTo>
                  <a:lnTo>
                    <a:pt x="21057" y="38630"/>
                  </a:lnTo>
                  <a:close/>
                  <a:moveTo>
                    <a:pt x="27188" y="38661"/>
                  </a:moveTo>
                  <a:lnTo>
                    <a:pt x="27208" y="38682"/>
                  </a:lnTo>
                  <a:lnTo>
                    <a:pt x="27178" y="38672"/>
                  </a:lnTo>
                  <a:lnTo>
                    <a:pt x="27188" y="38661"/>
                  </a:lnTo>
                  <a:close/>
                  <a:moveTo>
                    <a:pt x="12838" y="39114"/>
                  </a:moveTo>
                  <a:cubicBezTo>
                    <a:pt x="12838" y="39124"/>
                    <a:pt x="12838" y="39124"/>
                    <a:pt x="12838" y="39124"/>
                  </a:cubicBezTo>
                  <a:lnTo>
                    <a:pt x="12828" y="39124"/>
                  </a:lnTo>
                  <a:cubicBezTo>
                    <a:pt x="12828" y="39124"/>
                    <a:pt x="12828" y="39114"/>
                    <a:pt x="12838" y="39114"/>
                  </a:cubicBezTo>
                  <a:close/>
                  <a:moveTo>
                    <a:pt x="13887" y="39093"/>
                  </a:moveTo>
                  <a:cubicBezTo>
                    <a:pt x="13918" y="39145"/>
                    <a:pt x="13908" y="39206"/>
                    <a:pt x="13867" y="39248"/>
                  </a:cubicBezTo>
                  <a:cubicBezTo>
                    <a:pt x="13846" y="39227"/>
                    <a:pt x="13826" y="39196"/>
                    <a:pt x="13805" y="39165"/>
                  </a:cubicBezTo>
                  <a:cubicBezTo>
                    <a:pt x="13836" y="39145"/>
                    <a:pt x="13857" y="39124"/>
                    <a:pt x="13887" y="39093"/>
                  </a:cubicBezTo>
                  <a:close/>
                  <a:moveTo>
                    <a:pt x="12735" y="39248"/>
                  </a:moveTo>
                  <a:lnTo>
                    <a:pt x="12756" y="39268"/>
                  </a:lnTo>
                  <a:lnTo>
                    <a:pt x="12735" y="39268"/>
                  </a:lnTo>
                  <a:lnTo>
                    <a:pt x="12735" y="39248"/>
                  </a:lnTo>
                  <a:close/>
                  <a:moveTo>
                    <a:pt x="8292" y="39340"/>
                  </a:moveTo>
                  <a:cubicBezTo>
                    <a:pt x="8312" y="39350"/>
                    <a:pt x="8322" y="39371"/>
                    <a:pt x="8322" y="39402"/>
                  </a:cubicBezTo>
                  <a:cubicBezTo>
                    <a:pt x="8312" y="39381"/>
                    <a:pt x="8302" y="39361"/>
                    <a:pt x="8292" y="39340"/>
                  </a:cubicBezTo>
                  <a:close/>
                  <a:moveTo>
                    <a:pt x="28952" y="39394"/>
                  </a:moveTo>
                  <a:cubicBezTo>
                    <a:pt x="28957" y="39394"/>
                    <a:pt x="28962" y="39397"/>
                    <a:pt x="28967" y="39402"/>
                  </a:cubicBezTo>
                  <a:cubicBezTo>
                    <a:pt x="28967" y="39402"/>
                    <a:pt x="28967" y="39402"/>
                    <a:pt x="28967" y="39412"/>
                  </a:cubicBezTo>
                  <a:lnTo>
                    <a:pt x="28937" y="39402"/>
                  </a:lnTo>
                  <a:cubicBezTo>
                    <a:pt x="28942" y="39397"/>
                    <a:pt x="28947" y="39394"/>
                    <a:pt x="28952" y="39394"/>
                  </a:cubicBezTo>
                  <a:close/>
                  <a:moveTo>
                    <a:pt x="36621" y="39494"/>
                  </a:moveTo>
                  <a:cubicBezTo>
                    <a:pt x="36621" y="39494"/>
                    <a:pt x="36621" y="39494"/>
                    <a:pt x="36621" y="39505"/>
                  </a:cubicBezTo>
                  <a:lnTo>
                    <a:pt x="36610" y="39494"/>
                  </a:lnTo>
                  <a:close/>
                  <a:moveTo>
                    <a:pt x="9690" y="39494"/>
                  </a:moveTo>
                  <a:cubicBezTo>
                    <a:pt x="9701" y="39515"/>
                    <a:pt x="9690" y="39536"/>
                    <a:pt x="9680" y="39536"/>
                  </a:cubicBezTo>
                  <a:cubicBezTo>
                    <a:pt x="9680" y="39525"/>
                    <a:pt x="9690" y="39505"/>
                    <a:pt x="9690" y="39494"/>
                  </a:cubicBezTo>
                  <a:close/>
                  <a:moveTo>
                    <a:pt x="22292" y="39896"/>
                  </a:moveTo>
                  <a:cubicBezTo>
                    <a:pt x="22302" y="39896"/>
                    <a:pt x="22312" y="39906"/>
                    <a:pt x="22333" y="39916"/>
                  </a:cubicBezTo>
                  <a:cubicBezTo>
                    <a:pt x="22312" y="39906"/>
                    <a:pt x="22302" y="39906"/>
                    <a:pt x="22292" y="39896"/>
                  </a:cubicBezTo>
                  <a:close/>
                  <a:moveTo>
                    <a:pt x="34893" y="39916"/>
                  </a:moveTo>
                  <a:lnTo>
                    <a:pt x="34893" y="39927"/>
                  </a:lnTo>
                  <a:lnTo>
                    <a:pt x="34872" y="39927"/>
                  </a:lnTo>
                  <a:cubicBezTo>
                    <a:pt x="34872" y="39927"/>
                    <a:pt x="34882" y="39916"/>
                    <a:pt x="34893" y="39916"/>
                  </a:cubicBezTo>
                  <a:close/>
                  <a:moveTo>
                    <a:pt x="14577" y="40091"/>
                  </a:moveTo>
                  <a:lnTo>
                    <a:pt x="14577" y="40091"/>
                  </a:lnTo>
                  <a:cubicBezTo>
                    <a:pt x="14597" y="40101"/>
                    <a:pt x="14628" y="40101"/>
                    <a:pt x="14649" y="40112"/>
                  </a:cubicBezTo>
                  <a:cubicBezTo>
                    <a:pt x="14628" y="40122"/>
                    <a:pt x="14607" y="40122"/>
                    <a:pt x="14587" y="40132"/>
                  </a:cubicBezTo>
                  <a:cubicBezTo>
                    <a:pt x="14587" y="40122"/>
                    <a:pt x="14577" y="40101"/>
                    <a:pt x="14577" y="40091"/>
                  </a:cubicBezTo>
                  <a:close/>
                  <a:moveTo>
                    <a:pt x="17313" y="40379"/>
                  </a:moveTo>
                  <a:lnTo>
                    <a:pt x="17313" y="40431"/>
                  </a:lnTo>
                  <a:lnTo>
                    <a:pt x="17282" y="40431"/>
                  </a:lnTo>
                  <a:lnTo>
                    <a:pt x="17313" y="40379"/>
                  </a:lnTo>
                  <a:close/>
                  <a:moveTo>
                    <a:pt x="33283" y="40585"/>
                  </a:moveTo>
                  <a:lnTo>
                    <a:pt x="33278" y="40595"/>
                  </a:lnTo>
                  <a:cubicBezTo>
                    <a:pt x="33278" y="40590"/>
                    <a:pt x="33280" y="40587"/>
                    <a:pt x="33283" y="40585"/>
                  </a:cubicBezTo>
                  <a:close/>
                  <a:moveTo>
                    <a:pt x="32239" y="40667"/>
                  </a:moveTo>
                  <a:cubicBezTo>
                    <a:pt x="32269" y="40667"/>
                    <a:pt x="32290" y="40677"/>
                    <a:pt x="32290" y="40688"/>
                  </a:cubicBezTo>
                  <a:lnTo>
                    <a:pt x="32290" y="40698"/>
                  </a:lnTo>
                  <a:cubicBezTo>
                    <a:pt x="32269" y="40688"/>
                    <a:pt x="32259" y="40677"/>
                    <a:pt x="32239" y="40667"/>
                  </a:cubicBezTo>
                  <a:close/>
                  <a:moveTo>
                    <a:pt x="11326" y="40832"/>
                  </a:moveTo>
                  <a:cubicBezTo>
                    <a:pt x="11326" y="40842"/>
                    <a:pt x="11326" y="40852"/>
                    <a:pt x="11326" y="40852"/>
                  </a:cubicBezTo>
                  <a:cubicBezTo>
                    <a:pt x="11326" y="40852"/>
                    <a:pt x="11316" y="40842"/>
                    <a:pt x="11316" y="40832"/>
                  </a:cubicBezTo>
                  <a:close/>
                  <a:moveTo>
                    <a:pt x="22888" y="41336"/>
                  </a:moveTo>
                  <a:cubicBezTo>
                    <a:pt x="22888" y="41336"/>
                    <a:pt x="22888" y="41336"/>
                    <a:pt x="22888" y="41346"/>
                  </a:cubicBezTo>
                  <a:lnTo>
                    <a:pt x="22878" y="41346"/>
                  </a:lnTo>
                  <a:lnTo>
                    <a:pt x="22888" y="41336"/>
                  </a:lnTo>
                  <a:close/>
                  <a:moveTo>
                    <a:pt x="14998" y="41356"/>
                  </a:moveTo>
                  <a:cubicBezTo>
                    <a:pt x="14998" y="41367"/>
                    <a:pt x="14998" y="41377"/>
                    <a:pt x="14998" y="41387"/>
                  </a:cubicBezTo>
                  <a:lnTo>
                    <a:pt x="14978" y="41387"/>
                  </a:lnTo>
                  <a:lnTo>
                    <a:pt x="14998" y="41356"/>
                  </a:lnTo>
                  <a:close/>
                  <a:moveTo>
                    <a:pt x="26242" y="41696"/>
                  </a:moveTo>
                  <a:lnTo>
                    <a:pt x="26242" y="41706"/>
                  </a:lnTo>
                  <a:lnTo>
                    <a:pt x="26231" y="41696"/>
                  </a:lnTo>
                  <a:close/>
                  <a:moveTo>
                    <a:pt x="22981" y="41665"/>
                  </a:moveTo>
                  <a:lnTo>
                    <a:pt x="22981" y="41665"/>
                  </a:lnTo>
                  <a:cubicBezTo>
                    <a:pt x="22991" y="41696"/>
                    <a:pt x="23001" y="41727"/>
                    <a:pt x="23001" y="41758"/>
                  </a:cubicBezTo>
                  <a:cubicBezTo>
                    <a:pt x="22970" y="41737"/>
                    <a:pt x="22970" y="41696"/>
                    <a:pt x="22981" y="41665"/>
                  </a:cubicBezTo>
                  <a:close/>
                  <a:moveTo>
                    <a:pt x="17981" y="41850"/>
                  </a:moveTo>
                  <a:lnTo>
                    <a:pt x="17981" y="41850"/>
                  </a:lnTo>
                  <a:cubicBezTo>
                    <a:pt x="18012" y="41871"/>
                    <a:pt x="18043" y="41881"/>
                    <a:pt x="18074" y="41902"/>
                  </a:cubicBezTo>
                  <a:cubicBezTo>
                    <a:pt x="18064" y="41912"/>
                    <a:pt x="18053" y="41932"/>
                    <a:pt x="18043" y="41943"/>
                  </a:cubicBezTo>
                  <a:cubicBezTo>
                    <a:pt x="18023" y="41922"/>
                    <a:pt x="18002" y="41891"/>
                    <a:pt x="17981" y="41850"/>
                  </a:cubicBezTo>
                  <a:close/>
                  <a:moveTo>
                    <a:pt x="14546" y="42076"/>
                  </a:moveTo>
                  <a:lnTo>
                    <a:pt x="14546" y="42087"/>
                  </a:lnTo>
                  <a:lnTo>
                    <a:pt x="14535" y="42087"/>
                  </a:lnTo>
                  <a:lnTo>
                    <a:pt x="14546" y="42076"/>
                  </a:lnTo>
                  <a:close/>
                  <a:moveTo>
                    <a:pt x="25892" y="42858"/>
                  </a:moveTo>
                  <a:cubicBezTo>
                    <a:pt x="25892" y="42858"/>
                    <a:pt x="25892" y="42868"/>
                    <a:pt x="25892" y="42868"/>
                  </a:cubicBezTo>
                  <a:lnTo>
                    <a:pt x="25861" y="42868"/>
                  </a:lnTo>
                  <a:lnTo>
                    <a:pt x="25892" y="42858"/>
                  </a:lnTo>
                  <a:close/>
                  <a:moveTo>
                    <a:pt x="13846" y="42940"/>
                  </a:moveTo>
                  <a:cubicBezTo>
                    <a:pt x="13867" y="42971"/>
                    <a:pt x="13857" y="42992"/>
                    <a:pt x="13846" y="43002"/>
                  </a:cubicBezTo>
                  <a:cubicBezTo>
                    <a:pt x="13846" y="42982"/>
                    <a:pt x="13846" y="42961"/>
                    <a:pt x="13846" y="42940"/>
                  </a:cubicBezTo>
                  <a:close/>
                  <a:moveTo>
                    <a:pt x="21181" y="43393"/>
                  </a:moveTo>
                  <a:cubicBezTo>
                    <a:pt x="21181" y="43414"/>
                    <a:pt x="21181" y="43424"/>
                    <a:pt x="21191" y="43434"/>
                  </a:cubicBezTo>
                  <a:lnTo>
                    <a:pt x="21181" y="43445"/>
                  </a:lnTo>
                  <a:cubicBezTo>
                    <a:pt x="21170" y="43424"/>
                    <a:pt x="21170" y="43414"/>
                    <a:pt x="21181" y="43393"/>
                  </a:cubicBezTo>
                  <a:close/>
                  <a:moveTo>
                    <a:pt x="9007" y="1"/>
                  </a:moveTo>
                  <a:cubicBezTo>
                    <a:pt x="8928" y="1"/>
                    <a:pt x="8848" y="86"/>
                    <a:pt x="8693" y="251"/>
                  </a:cubicBezTo>
                  <a:cubicBezTo>
                    <a:pt x="8672" y="262"/>
                    <a:pt x="8652" y="272"/>
                    <a:pt x="8641" y="282"/>
                  </a:cubicBezTo>
                  <a:cubicBezTo>
                    <a:pt x="8477" y="395"/>
                    <a:pt x="8322" y="529"/>
                    <a:pt x="8209" y="683"/>
                  </a:cubicBezTo>
                  <a:cubicBezTo>
                    <a:pt x="7931" y="899"/>
                    <a:pt x="7674" y="1146"/>
                    <a:pt x="7458" y="1414"/>
                  </a:cubicBezTo>
                  <a:cubicBezTo>
                    <a:pt x="7150" y="1681"/>
                    <a:pt x="6882" y="1980"/>
                    <a:pt x="6635" y="2309"/>
                  </a:cubicBezTo>
                  <a:cubicBezTo>
                    <a:pt x="6245" y="2720"/>
                    <a:pt x="5874" y="3152"/>
                    <a:pt x="5545" y="3605"/>
                  </a:cubicBezTo>
                  <a:cubicBezTo>
                    <a:pt x="5257" y="3955"/>
                    <a:pt x="5267" y="3996"/>
                    <a:pt x="5658" y="4253"/>
                  </a:cubicBezTo>
                  <a:cubicBezTo>
                    <a:pt x="5730" y="4325"/>
                    <a:pt x="5782" y="4417"/>
                    <a:pt x="5884" y="4459"/>
                  </a:cubicBezTo>
                  <a:cubicBezTo>
                    <a:pt x="5946" y="4613"/>
                    <a:pt x="6080" y="4695"/>
                    <a:pt x="6172" y="4819"/>
                  </a:cubicBezTo>
                  <a:cubicBezTo>
                    <a:pt x="6430" y="5158"/>
                    <a:pt x="6605" y="5549"/>
                    <a:pt x="6779" y="5930"/>
                  </a:cubicBezTo>
                  <a:cubicBezTo>
                    <a:pt x="7119" y="7030"/>
                    <a:pt x="6934" y="8223"/>
                    <a:pt x="6286" y="9170"/>
                  </a:cubicBezTo>
                  <a:lnTo>
                    <a:pt x="6008" y="9499"/>
                  </a:lnTo>
                  <a:cubicBezTo>
                    <a:pt x="5627" y="9921"/>
                    <a:pt x="5164" y="10260"/>
                    <a:pt x="4650" y="10486"/>
                  </a:cubicBezTo>
                  <a:cubicBezTo>
                    <a:pt x="4208" y="10610"/>
                    <a:pt x="3755" y="10702"/>
                    <a:pt x="3303" y="10764"/>
                  </a:cubicBezTo>
                  <a:cubicBezTo>
                    <a:pt x="3272" y="10745"/>
                    <a:pt x="3241" y="10739"/>
                    <a:pt x="3209" y="10739"/>
                  </a:cubicBezTo>
                  <a:cubicBezTo>
                    <a:pt x="3153" y="10739"/>
                    <a:pt x="3097" y="10758"/>
                    <a:pt x="3045" y="10764"/>
                  </a:cubicBezTo>
                  <a:cubicBezTo>
                    <a:pt x="2967" y="10733"/>
                    <a:pt x="2882" y="10719"/>
                    <a:pt x="2796" y="10719"/>
                  </a:cubicBezTo>
                  <a:cubicBezTo>
                    <a:pt x="2770" y="10719"/>
                    <a:pt x="2743" y="10721"/>
                    <a:pt x="2716" y="10723"/>
                  </a:cubicBezTo>
                  <a:cubicBezTo>
                    <a:pt x="2438" y="10651"/>
                    <a:pt x="2171" y="10589"/>
                    <a:pt x="1893" y="10528"/>
                  </a:cubicBezTo>
                  <a:cubicBezTo>
                    <a:pt x="1875" y="10523"/>
                    <a:pt x="1859" y="10521"/>
                    <a:pt x="1846" y="10521"/>
                  </a:cubicBezTo>
                  <a:cubicBezTo>
                    <a:pt x="1767" y="10521"/>
                    <a:pt x="1757" y="10591"/>
                    <a:pt x="1739" y="10661"/>
                  </a:cubicBezTo>
                  <a:cubicBezTo>
                    <a:pt x="1677" y="10764"/>
                    <a:pt x="1626" y="10877"/>
                    <a:pt x="1616" y="11011"/>
                  </a:cubicBezTo>
                  <a:cubicBezTo>
                    <a:pt x="1513" y="11227"/>
                    <a:pt x="1430" y="11453"/>
                    <a:pt x="1379" y="11690"/>
                  </a:cubicBezTo>
                  <a:cubicBezTo>
                    <a:pt x="1204" y="12091"/>
                    <a:pt x="1132" y="12523"/>
                    <a:pt x="998" y="12924"/>
                  </a:cubicBezTo>
                  <a:cubicBezTo>
                    <a:pt x="988" y="13007"/>
                    <a:pt x="968" y="13089"/>
                    <a:pt x="947" y="13171"/>
                  </a:cubicBezTo>
                  <a:cubicBezTo>
                    <a:pt x="895" y="13305"/>
                    <a:pt x="803" y="13449"/>
                    <a:pt x="834" y="13603"/>
                  </a:cubicBezTo>
                  <a:cubicBezTo>
                    <a:pt x="772" y="13758"/>
                    <a:pt x="741" y="13912"/>
                    <a:pt x="741" y="14076"/>
                  </a:cubicBezTo>
                  <a:cubicBezTo>
                    <a:pt x="669" y="14200"/>
                    <a:pt x="638" y="14334"/>
                    <a:pt x="649" y="14478"/>
                  </a:cubicBezTo>
                  <a:cubicBezTo>
                    <a:pt x="669" y="14447"/>
                    <a:pt x="700" y="14426"/>
                    <a:pt x="741" y="14416"/>
                  </a:cubicBezTo>
                  <a:lnTo>
                    <a:pt x="741" y="14416"/>
                  </a:lnTo>
                  <a:cubicBezTo>
                    <a:pt x="710" y="14447"/>
                    <a:pt x="679" y="14467"/>
                    <a:pt x="649" y="14478"/>
                  </a:cubicBezTo>
                  <a:cubicBezTo>
                    <a:pt x="587" y="14653"/>
                    <a:pt x="546" y="14827"/>
                    <a:pt x="556" y="15002"/>
                  </a:cubicBezTo>
                  <a:cubicBezTo>
                    <a:pt x="422" y="15486"/>
                    <a:pt x="340" y="15979"/>
                    <a:pt x="309" y="16473"/>
                  </a:cubicBezTo>
                  <a:cubicBezTo>
                    <a:pt x="247" y="16658"/>
                    <a:pt x="217" y="16864"/>
                    <a:pt x="227" y="17060"/>
                  </a:cubicBezTo>
                  <a:cubicBezTo>
                    <a:pt x="165" y="17389"/>
                    <a:pt x="124" y="17708"/>
                    <a:pt x="134" y="18037"/>
                  </a:cubicBezTo>
                  <a:cubicBezTo>
                    <a:pt x="83" y="18253"/>
                    <a:pt x="73" y="18479"/>
                    <a:pt x="93" y="18695"/>
                  </a:cubicBezTo>
                  <a:cubicBezTo>
                    <a:pt x="52" y="18798"/>
                    <a:pt x="52" y="18911"/>
                    <a:pt x="73" y="19014"/>
                  </a:cubicBezTo>
                  <a:cubicBezTo>
                    <a:pt x="31" y="19271"/>
                    <a:pt x="21" y="19528"/>
                    <a:pt x="52" y="19785"/>
                  </a:cubicBezTo>
                  <a:cubicBezTo>
                    <a:pt x="1" y="20166"/>
                    <a:pt x="1" y="20547"/>
                    <a:pt x="52" y="20927"/>
                  </a:cubicBezTo>
                  <a:cubicBezTo>
                    <a:pt x="11" y="21123"/>
                    <a:pt x="11" y="21318"/>
                    <a:pt x="52" y="21514"/>
                  </a:cubicBezTo>
                  <a:cubicBezTo>
                    <a:pt x="52" y="21555"/>
                    <a:pt x="62" y="21586"/>
                    <a:pt x="62" y="21627"/>
                  </a:cubicBezTo>
                  <a:cubicBezTo>
                    <a:pt x="42" y="21884"/>
                    <a:pt x="62" y="22141"/>
                    <a:pt x="114" y="22398"/>
                  </a:cubicBezTo>
                  <a:cubicBezTo>
                    <a:pt x="134" y="22676"/>
                    <a:pt x="155" y="22943"/>
                    <a:pt x="165" y="23221"/>
                  </a:cubicBezTo>
                  <a:cubicBezTo>
                    <a:pt x="186" y="23293"/>
                    <a:pt x="196" y="23375"/>
                    <a:pt x="206" y="23448"/>
                  </a:cubicBezTo>
                  <a:cubicBezTo>
                    <a:pt x="206" y="23478"/>
                    <a:pt x="206" y="23509"/>
                    <a:pt x="206" y="23550"/>
                  </a:cubicBezTo>
                  <a:cubicBezTo>
                    <a:pt x="217" y="23880"/>
                    <a:pt x="258" y="24209"/>
                    <a:pt x="319" y="24528"/>
                  </a:cubicBezTo>
                  <a:cubicBezTo>
                    <a:pt x="330" y="24672"/>
                    <a:pt x="361" y="24805"/>
                    <a:pt x="402" y="24949"/>
                  </a:cubicBezTo>
                  <a:cubicBezTo>
                    <a:pt x="381" y="25011"/>
                    <a:pt x="381" y="25093"/>
                    <a:pt x="402" y="25155"/>
                  </a:cubicBezTo>
                  <a:cubicBezTo>
                    <a:pt x="525" y="25803"/>
                    <a:pt x="659" y="26441"/>
                    <a:pt x="803" y="27089"/>
                  </a:cubicBezTo>
                  <a:cubicBezTo>
                    <a:pt x="834" y="27284"/>
                    <a:pt x="885" y="27470"/>
                    <a:pt x="978" y="27655"/>
                  </a:cubicBezTo>
                  <a:lnTo>
                    <a:pt x="1040" y="27891"/>
                  </a:lnTo>
                  <a:cubicBezTo>
                    <a:pt x="1091" y="28118"/>
                    <a:pt x="1112" y="28364"/>
                    <a:pt x="1245" y="28570"/>
                  </a:cubicBezTo>
                  <a:cubicBezTo>
                    <a:pt x="1286" y="28858"/>
                    <a:pt x="1369" y="29136"/>
                    <a:pt x="1492" y="29393"/>
                  </a:cubicBezTo>
                  <a:cubicBezTo>
                    <a:pt x="1554" y="29661"/>
                    <a:pt x="1646" y="29918"/>
                    <a:pt x="1780" y="30165"/>
                  </a:cubicBezTo>
                  <a:cubicBezTo>
                    <a:pt x="1914" y="30658"/>
                    <a:pt x="2109" y="31132"/>
                    <a:pt x="2346" y="31574"/>
                  </a:cubicBezTo>
                  <a:cubicBezTo>
                    <a:pt x="2346" y="31687"/>
                    <a:pt x="2397" y="31800"/>
                    <a:pt x="2469" y="31882"/>
                  </a:cubicBezTo>
                  <a:cubicBezTo>
                    <a:pt x="2562" y="32160"/>
                    <a:pt x="2685" y="32428"/>
                    <a:pt x="2840" y="32685"/>
                  </a:cubicBezTo>
                  <a:cubicBezTo>
                    <a:pt x="2943" y="32973"/>
                    <a:pt x="3087" y="33251"/>
                    <a:pt x="3272" y="33497"/>
                  </a:cubicBezTo>
                  <a:cubicBezTo>
                    <a:pt x="3765" y="34506"/>
                    <a:pt x="4362" y="35462"/>
                    <a:pt x="5041" y="36367"/>
                  </a:cubicBezTo>
                  <a:cubicBezTo>
                    <a:pt x="5216" y="36666"/>
                    <a:pt x="5432" y="36943"/>
                    <a:pt x="5668" y="37190"/>
                  </a:cubicBezTo>
                  <a:cubicBezTo>
                    <a:pt x="5699" y="37283"/>
                    <a:pt x="5761" y="37365"/>
                    <a:pt x="5843" y="37417"/>
                  </a:cubicBezTo>
                  <a:cubicBezTo>
                    <a:pt x="6059" y="37725"/>
                    <a:pt x="6296" y="38013"/>
                    <a:pt x="6563" y="38270"/>
                  </a:cubicBezTo>
                  <a:cubicBezTo>
                    <a:pt x="6666" y="38435"/>
                    <a:pt x="6800" y="38589"/>
                    <a:pt x="6954" y="38713"/>
                  </a:cubicBezTo>
                  <a:cubicBezTo>
                    <a:pt x="7366" y="39176"/>
                    <a:pt x="7798" y="39618"/>
                    <a:pt x="8271" y="40029"/>
                  </a:cubicBezTo>
                  <a:lnTo>
                    <a:pt x="8322" y="40071"/>
                  </a:lnTo>
                  <a:cubicBezTo>
                    <a:pt x="8497" y="40266"/>
                    <a:pt x="8693" y="40431"/>
                    <a:pt x="8898" y="40575"/>
                  </a:cubicBezTo>
                  <a:cubicBezTo>
                    <a:pt x="8960" y="40636"/>
                    <a:pt x="8970" y="40719"/>
                    <a:pt x="9063" y="40739"/>
                  </a:cubicBezTo>
                  <a:cubicBezTo>
                    <a:pt x="9125" y="40811"/>
                    <a:pt x="9197" y="40863"/>
                    <a:pt x="9279" y="40893"/>
                  </a:cubicBezTo>
                  <a:cubicBezTo>
                    <a:pt x="9618" y="41202"/>
                    <a:pt x="9979" y="41490"/>
                    <a:pt x="10369" y="41737"/>
                  </a:cubicBezTo>
                  <a:cubicBezTo>
                    <a:pt x="10472" y="41840"/>
                    <a:pt x="10596" y="41922"/>
                    <a:pt x="10729" y="41994"/>
                  </a:cubicBezTo>
                  <a:cubicBezTo>
                    <a:pt x="10853" y="42107"/>
                    <a:pt x="10987" y="42200"/>
                    <a:pt x="11131" y="42262"/>
                  </a:cubicBezTo>
                  <a:cubicBezTo>
                    <a:pt x="11264" y="42395"/>
                    <a:pt x="11408" y="42488"/>
                    <a:pt x="11583" y="42550"/>
                  </a:cubicBezTo>
                  <a:cubicBezTo>
                    <a:pt x="11758" y="42694"/>
                    <a:pt x="11943" y="42807"/>
                    <a:pt x="12149" y="42899"/>
                  </a:cubicBezTo>
                  <a:cubicBezTo>
                    <a:pt x="12355" y="42971"/>
                    <a:pt x="12488" y="43177"/>
                    <a:pt x="12715" y="43218"/>
                  </a:cubicBezTo>
                  <a:cubicBezTo>
                    <a:pt x="12756" y="43270"/>
                    <a:pt x="12818" y="43300"/>
                    <a:pt x="12879" y="43300"/>
                  </a:cubicBezTo>
                  <a:cubicBezTo>
                    <a:pt x="13034" y="43414"/>
                    <a:pt x="13208" y="43496"/>
                    <a:pt x="13394" y="43558"/>
                  </a:cubicBezTo>
                  <a:cubicBezTo>
                    <a:pt x="13476" y="43630"/>
                    <a:pt x="13569" y="43681"/>
                    <a:pt x="13682" y="43702"/>
                  </a:cubicBezTo>
                  <a:cubicBezTo>
                    <a:pt x="14145" y="43959"/>
                    <a:pt x="14638" y="44175"/>
                    <a:pt x="15153" y="44350"/>
                  </a:cubicBezTo>
                  <a:cubicBezTo>
                    <a:pt x="15348" y="44453"/>
                    <a:pt x="15564" y="44535"/>
                    <a:pt x="15790" y="44586"/>
                  </a:cubicBezTo>
                  <a:cubicBezTo>
                    <a:pt x="16006" y="44679"/>
                    <a:pt x="16243" y="44761"/>
                    <a:pt x="16480" y="44813"/>
                  </a:cubicBezTo>
                  <a:cubicBezTo>
                    <a:pt x="16562" y="44864"/>
                    <a:pt x="16654" y="44885"/>
                    <a:pt x="16747" y="44895"/>
                  </a:cubicBezTo>
                  <a:cubicBezTo>
                    <a:pt x="16871" y="44957"/>
                    <a:pt x="17015" y="44998"/>
                    <a:pt x="17148" y="45018"/>
                  </a:cubicBezTo>
                  <a:cubicBezTo>
                    <a:pt x="17148" y="44987"/>
                    <a:pt x="17117" y="44957"/>
                    <a:pt x="17117" y="44926"/>
                  </a:cubicBezTo>
                  <a:lnTo>
                    <a:pt x="17117" y="44926"/>
                  </a:lnTo>
                  <a:cubicBezTo>
                    <a:pt x="17138" y="44946"/>
                    <a:pt x="17148" y="44987"/>
                    <a:pt x="17148" y="45018"/>
                  </a:cubicBezTo>
                  <a:cubicBezTo>
                    <a:pt x="17176" y="45046"/>
                    <a:pt x="17203" y="45055"/>
                    <a:pt x="17234" y="45055"/>
                  </a:cubicBezTo>
                  <a:cubicBezTo>
                    <a:pt x="17249" y="45055"/>
                    <a:pt x="17265" y="45053"/>
                    <a:pt x="17282" y="45049"/>
                  </a:cubicBezTo>
                  <a:cubicBezTo>
                    <a:pt x="17848" y="45234"/>
                    <a:pt x="18434" y="45358"/>
                    <a:pt x="19031" y="45430"/>
                  </a:cubicBezTo>
                  <a:cubicBezTo>
                    <a:pt x="19442" y="45533"/>
                    <a:pt x="19864" y="45594"/>
                    <a:pt x="20296" y="45615"/>
                  </a:cubicBezTo>
                  <a:cubicBezTo>
                    <a:pt x="20481" y="45666"/>
                    <a:pt x="20677" y="45687"/>
                    <a:pt x="20872" y="45687"/>
                  </a:cubicBezTo>
                  <a:cubicBezTo>
                    <a:pt x="21325" y="45734"/>
                    <a:pt x="21781" y="45758"/>
                    <a:pt x="22236" y="45758"/>
                  </a:cubicBezTo>
                  <a:cubicBezTo>
                    <a:pt x="22578" y="45758"/>
                    <a:pt x="22919" y="45744"/>
                    <a:pt x="23258" y="45718"/>
                  </a:cubicBezTo>
                  <a:lnTo>
                    <a:pt x="23289" y="45718"/>
                  </a:lnTo>
                  <a:lnTo>
                    <a:pt x="23320" y="45708"/>
                  </a:lnTo>
                  <a:cubicBezTo>
                    <a:pt x="23372" y="45708"/>
                    <a:pt x="23424" y="45709"/>
                    <a:pt x="23476" y="45709"/>
                  </a:cubicBezTo>
                  <a:cubicBezTo>
                    <a:pt x="24053" y="45709"/>
                    <a:pt x="24637" y="45656"/>
                    <a:pt x="25213" y="45543"/>
                  </a:cubicBezTo>
                  <a:lnTo>
                    <a:pt x="25326" y="45533"/>
                  </a:lnTo>
                  <a:cubicBezTo>
                    <a:pt x="25356" y="45537"/>
                    <a:pt x="25386" y="45539"/>
                    <a:pt x="25416" y="45539"/>
                  </a:cubicBezTo>
                  <a:cubicBezTo>
                    <a:pt x="25458" y="45539"/>
                    <a:pt x="25500" y="45534"/>
                    <a:pt x="25542" y="45522"/>
                  </a:cubicBezTo>
                  <a:cubicBezTo>
                    <a:pt x="26026" y="45461"/>
                    <a:pt x="26519" y="45358"/>
                    <a:pt x="26992" y="45234"/>
                  </a:cubicBezTo>
                  <a:cubicBezTo>
                    <a:pt x="27054" y="45234"/>
                    <a:pt x="27126" y="45224"/>
                    <a:pt x="27178" y="45193"/>
                  </a:cubicBezTo>
                  <a:cubicBezTo>
                    <a:pt x="27764" y="45090"/>
                    <a:pt x="28330" y="44926"/>
                    <a:pt x="28885" y="44699"/>
                  </a:cubicBezTo>
                  <a:cubicBezTo>
                    <a:pt x="29050" y="44689"/>
                    <a:pt x="29204" y="44627"/>
                    <a:pt x="29338" y="44535"/>
                  </a:cubicBezTo>
                  <a:cubicBezTo>
                    <a:pt x="30181" y="44278"/>
                    <a:pt x="30984" y="43938"/>
                    <a:pt x="31745" y="43506"/>
                  </a:cubicBezTo>
                  <a:cubicBezTo>
                    <a:pt x="31837" y="43496"/>
                    <a:pt x="31920" y="43465"/>
                    <a:pt x="31971" y="43393"/>
                  </a:cubicBezTo>
                  <a:cubicBezTo>
                    <a:pt x="32259" y="43280"/>
                    <a:pt x="32527" y="43136"/>
                    <a:pt x="32774" y="42961"/>
                  </a:cubicBezTo>
                  <a:cubicBezTo>
                    <a:pt x="32959" y="42889"/>
                    <a:pt x="33134" y="42796"/>
                    <a:pt x="33288" y="42663"/>
                  </a:cubicBezTo>
                  <a:cubicBezTo>
                    <a:pt x="33514" y="42570"/>
                    <a:pt x="33730" y="42436"/>
                    <a:pt x="33915" y="42272"/>
                  </a:cubicBezTo>
                  <a:cubicBezTo>
                    <a:pt x="34039" y="42220"/>
                    <a:pt x="34152" y="42148"/>
                    <a:pt x="34244" y="42056"/>
                  </a:cubicBezTo>
                  <a:cubicBezTo>
                    <a:pt x="34461" y="41932"/>
                    <a:pt x="34666" y="41788"/>
                    <a:pt x="34851" y="41614"/>
                  </a:cubicBezTo>
                  <a:lnTo>
                    <a:pt x="34913" y="41583"/>
                  </a:lnTo>
                  <a:cubicBezTo>
                    <a:pt x="35181" y="41418"/>
                    <a:pt x="35448" y="41212"/>
                    <a:pt x="35685" y="40986"/>
                  </a:cubicBezTo>
                  <a:cubicBezTo>
                    <a:pt x="36075" y="40708"/>
                    <a:pt x="36436" y="40400"/>
                    <a:pt x="36775" y="40060"/>
                  </a:cubicBezTo>
                  <a:cubicBezTo>
                    <a:pt x="36888" y="39988"/>
                    <a:pt x="36991" y="39885"/>
                    <a:pt x="37063" y="39772"/>
                  </a:cubicBezTo>
                  <a:cubicBezTo>
                    <a:pt x="37197" y="39700"/>
                    <a:pt x="37310" y="39587"/>
                    <a:pt x="37382" y="39464"/>
                  </a:cubicBezTo>
                  <a:cubicBezTo>
                    <a:pt x="37485" y="39392"/>
                    <a:pt x="37577" y="39309"/>
                    <a:pt x="37639" y="39206"/>
                  </a:cubicBezTo>
                  <a:cubicBezTo>
                    <a:pt x="37927" y="38960"/>
                    <a:pt x="38195" y="38692"/>
                    <a:pt x="38431" y="38404"/>
                  </a:cubicBezTo>
                  <a:cubicBezTo>
                    <a:pt x="38606" y="38270"/>
                    <a:pt x="38750" y="38116"/>
                    <a:pt x="38647" y="37879"/>
                  </a:cubicBezTo>
                  <a:cubicBezTo>
                    <a:pt x="38534" y="37622"/>
                    <a:pt x="38452" y="37334"/>
                    <a:pt x="38287" y="37098"/>
                  </a:cubicBezTo>
                  <a:cubicBezTo>
                    <a:pt x="38225" y="36923"/>
                    <a:pt x="38133" y="36758"/>
                    <a:pt x="37999" y="36625"/>
                  </a:cubicBezTo>
                  <a:cubicBezTo>
                    <a:pt x="37814" y="36265"/>
                    <a:pt x="37567" y="35935"/>
                    <a:pt x="37269" y="35668"/>
                  </a:cubicBezTo>
                  <a:cubicBezTo>
                    <a:pt x="37135" y="35483"/>
                    <a:pt x="36970" y="35318"/>
                    <a:pt x="36775" y="35195"/>
                  </a:cubicBezTo>
                  <a:cubicBezTo>
                    <a:pt x="36559" y="34968"/>
                    <a:pt x="36302" y="34783"/>
                    <a:pt x="36024" y="34639"/>
                  </a:cubicBezTo>
                  <a:cubicBezTo>
                    <a:pt x="35849" y="34506"/>
                    <a:pt x="35654" y="34403"/>
                    <a:pt x="35448" y="34320"/>
                  </a:cubicBezTo>
                  <a:cubicBezTo>
                    <a:pt x="35283" y="34207"/>
                    <a:pt x="35098" y="34135"/>
                    <a:pt x="34903" y="34115"/>
                  </a:cubicBezTo>
                  <a:cubicBezTo>
                    <a:pt x="34348" y="33893"/>
                    <a:pt x="33760" y="33771"/>
                    <a:pt x="33161" y="33771"/>
                  </a:cubicBezTo>
                  <a:cubicBezTo>
                    <a:pt x="33094" y="33771"/>
                    <a:pt x="33026" y="33772"/>
                    <a:pt x="32959" y="33775"/>
                  </a:cubicBezTo>
                  <a:cubicBezTo>
                    <a:pt x="32907" y="33760"/>
                    <a:pt x="32853" y="33752"/>
                    <a:pt x="32799" y="33752"/>
                  </a:cubicBezTo>
                  <a:cubicBezTo>
                    <a:pt x="32745" y="33752"/>
                    <a:pt x="32691" y="33760"/>
                    <a:pt x="32640" y="33775"/>
                  </a:cubicBezTo>
                  <a:cubicBezTo>
                    <a:pt x="32586" y="33764"/>
                    <a:pt x="32530" y="33758"/>
                    <a:pt x="32475" y="33758"/>
                  </a:cubicBezTo>
                  <a:cubicBezTo>
                    <a:pt x="32382" y="33758"/>
                    <a:pt x="32287" y="33774"/>
                    <a:pt x="32197" y="33806"/>
                  </a:cubicBezTo>
                  <a:cubicBezTo>
                    <a:pt x="32165" y="33804"/>
                    <a:pt x="32133" y="33804"/>
                    <a:pt x="32101" y="33804"/>
                  </a:cubicBezTo>
                  <a:cubicBezTo>
                    <a:pt x="31735" y="33804"/>
                    <a:pt x="31384" y="33907"/>
                    <a:pt x="31025" y="34001"/>
                  </a:cubicBezTo>
                  <a:lnTo>
                    <a:pt x="30963" y="34012"/>
                  </a:lnTo>
                  <a:cubicBezTo>
                    <a:pt x="30788" y="34022"/>
                    <a:pt x="30624" y="34084"/>
                    <a:pt x="30469" y="34176"/>
                  </a:cubicBezTo>
                  <a:cubicBezTo>
                    <a:pt x="30089" y="34269"/>
                    <a:pt x="29718" y="34413"/>
                    <a:pt x="29369" y="34619"/>
                  </a:cubicBezTo>
                  <a:cubicBezTo>
                    <a:pt x="29063" y="34731"/>
                    <a:pt x="28777" y="34883"/>
                    <a:pt x="28502" y="35056"/>
                  </a:cubicBezTo>
                  <a:lnTo>
                    <a:pt x="28502" y="35056"/>
                  </a:lnTo>
                  <a:cubicBezTo>
                    <a:pt x="28514" y="35049"/>
                    <a:pt x="28525" y="35046"/>
                    <a:pt x="28535" y="35046"/>
                  </a:cubicBezTo>
                  <a:cubicBezTo>
                    <a:pt x="28548" y="35046"/>
                    <a:pt x="28561" y="35051"/>
                    <a:pt x="28577" y="35061"/>
                  </a:cubicBezTo>
                  <a:cubicBezTo>
                    <a:pt x="28561" y="35056"/>
                    <a:pt x="28548" y="35053"/>
                    <a:pt x="28535" y="35053"/>
                  </a:cubicBezTo>
                  <a:cubicBezTo>
                    <a:pt x="28523" y="35053"/>
                    <a:pt x="28510" y="35056"/>
                    <a:pt x="28494" y="35061"/>
                  </a:cubicBezTo>
                  <a:cubicBezTo>
                    <a:pt x="28350" y="35082"/>
                    <a:pt x="28217" y="35133"/>
                    <a:pt x="28093" y="35215"/>
                  </a:cubicBezTo>
                  <a:cubicBezTo>
                    <a:pt x="27805" y="35287"/>
                    <a:pt x="27517" y="35390"/>
                    <a:pt x="27250" y="35514"/>
                  </a:cubicBezTo>
                  <a:cubicBezTo>
                    <a:pt x="26992" y="35586"/>
                    <a:pt x="26725" y="35637"/>
                    <a:pt x="26468" y="35719"/>
                  </a:cubicBezTo>
                  <a:cubicBezTo>
                    <a:pt x="26406" y="35730"/>
                    <a:pt x="26334" y="35760"/>
                    <a:pt x="26283" y="35791"/>
                  </a:cubicBezTo>
                  <a:cubicBezTo>
                    <a:pt x="25974" y="35843"/>
                    <a:pt x="25666" y="35904"/>
                    <a:pt x="25357" y="35956"/>
                  </a:cubicBezTo>
                  <a:cubicBezTo>
                    <a:pt x="24688" y="36090"/>
                    <a:pt x="23999" y="36120"/>
                    <a:pt x="23310" y="36172"/>
                  </a:cubicBezTo>
                  <a:cubicBezTo>
                    <a:pt x="23208" y="36155"/>
                    <a:pt x="23106" y="36147"/>
                    <a:pt x="23004" y="36147"/>
                  </a:cubicBezTo>
                  <a:cubicBezTo>
                    <a:pt x="22921" y="36147"/>
                    <a:pt x="22838" y="36152"/>
                    <a:pt x="22754" y="36162"/>
                  </a:cubicBezTo>
                  <a:lnTo>
                    <a:pt x="21160" y="36007"/>
                  </a:lnTo>
                  <a:cubicBezTo>
                    <a:pt x="21155" y="36002"/>
                    <a:pt x="21147" y="36000"/>
                    <a:pt x="21139" y="36000"/>
                  </a:cubicBezTo>
                  <a:cubicBezTo>
                    <a:pt x="21132" y="36000"/>
                    <a:pt x="21124" y="36002"/>
                    <a:pt x="21119" y="36007"/>
                  </a:cubicBezTo>
                  <a:cubicBezTo>
                    <a:pt x="20923" y="35946"/>
                    <a:pt x="20718" y="35904"/>
                    <a:pt x="20502" y="35894"/>
                  </a:cubicBezTo>
                  <a:cubicBezTo>
                    <a:pt x="20234" y="35802"/>
                    <a:pt x="19967" y="35730"/>
                    <a:pt x="19689" y="35688"/>
                  </a:cubicBezTo>
                  <a:cubicBezTo>
                    <a:pt x="19442" y="35586"/>
                    <a:pt x="19195" y="35514"/>
                    <a:pt x="18938" y="35452"/>
                  </a:cubicBezTo>
                  <a:cubicBezTo>
                    <a:pt x="18794" y="35349"/>
                    <a:pt x="18619" y="35370"/>
                    <a:pt x="18455" y="35318"/>
                  </a:cubicBezTo>
                  <a:cubicBezTo>
                    <a:pt x="18413" y="35205"/>
                    <a:pt x="18300" y="35195"/>
                    <a:pt x="18208" y="35154"/>
                  </a:cubicBezTo>
                  <a:cubicBezTo>
                    <a:pt x="17940" y="35020"/>
                    <a:pt x="17663" y="34907"/>
                    <a:pt x="17395" y="34763"/>
                  </a:cubicBezTo>
                  <a:cubicBezTo>
                    <a:pt x="16665" y="34413"/>
                    <a:pt x="16006" y="33950"/>
                    <a:pt x="15338" y="33487"/>
                  </a:cubicBezTo>
                  <a:cubicBezTo>
                    <a:pt x="15317" y="33446"/>
                    <a:pt x="15276" y="33415"/>
                    <a:pt x="15225" y="33405"/>
                  </a:cubicBezTo>
                  <a:cubicBezTo>
                    <a:pt x="14679" y="32932"/>
                    <a:pt x="14145" y="32448"/>
                    <a:pt x="13641" y="31944"/>
                  </a:cubicBezTo>
                  <a:cubicBezTo>
                    <a:pt x="13548" y="31800"/>
                    <a:pt x="13435" y="31677"/>
                    <a:pt x="13301" y="31574"/>
                  </a:cubicBezTo>
                  <a:lnTo>
                    <a:pt x="12602" y="30700"/>
                  </a:lnTo>
                  <a:lnTo>
                    <a:pt x="11974" y="29805"/>
                  </a:lnTo>
                  <a:lnTo>
                    <a:pt x="11347" y="28724"/>
                  </a:lnTo>
                  <a:cubicBezTo>
                    <a:pt x="11347" y="28560"/>
                    <a:pt x="11131" y="28498"/>
                    <a:pt x="11131" y="28334"/>
                  </a:cubicBezTo>
                  <a:lnTo>
                    <a:pt x="10483" y="26873"/>
                  </a:lnTo>
                  <a:cubicBezTo>
                    <a:pt x="10472" y="26811"/>
                    <a:pt x="10452" y="26749"/>
                    <a:pt x="10441" y="26688"/>
                  </a:cubicBezTo>
                  <a:cubicBezTo>
                    <a:pt x="10153" y="25957"/>
                    <a:pt x="9927" y="25206"/>
                    <a:pt x="9763" y="24435"/>
                  </a:cubicBezTo>
                  <a:cubicBezTo>
                    <a:pt x="9680" y="24024"/>
                    <a:pt x="9588" y="23612"/>
                    <a:pt x="9505" y="23190"/>
                  </a:cubicBezTo>
                  <a:cubicBezTo>
                    <a:pt x="9505" y="22789"/>
                    <a:pt x="9413" y="22398"/>
                    <a:pt x="9372" y="21997"/>
                  </a:cubicBezTo>
                  <a:cubicBezTo>
                    <a:pt x="9351" y="21658"/>
                    <a:pt x="9320" y="21318"/>
                    <a:pt x="9320" y="20979"/>
                  </a:cubicBezTo>
                  <a:cubicBezTo>
                    <a:pt x="9310" y="20403"/>
                    <a:pt x="9310" y="19837"/>
                    <a:pt x="9300" y="19271"/>
                  </a:cubicBezTo>
                  <a:cubicBezTo>
                    <a:pt x="9300" y="19261"/>
                    <a:pt x="9300" y="19251"/>
                    <a:pt x="9300" y="19251"/>
                  </a:cubicBezTo>
                  <a:cubicBezTo>
                    <a:pt x="9351" y="18973"/>
                    <a:pt x="9361" y="18695"/>
                    <a:pt x="9361" y="18417"/>
                  </a:cubicBezTo>
                  <a:cubicBezTo>
                    <a:pt x="9413" y="18027"/>
                    <a:pt x="9474" y="17646"/>
                    <a:pt x="9495" y="17255"/>
                  </a:cubicBezTo>
                  <a:cubicBezTo>
                    <a:pt x="9505" y="17245"/>
                    <a:pt x="9505" y="17234"/>
                    <a:pt x="9505" y="17224"/>
                  </a:cubicBezTo>
                  <a:cubicBezTo>
                    <a:pt x="9557" y="17132"/>
                    <a:pt x="9567" y="17018"/>
                    <a:pt x="9546" y="16905"/>
                  </a:cubicBezTo>
                  <a:cubicBezTo>
                    <a:pt x="9546" y="16854"/>
                    <a:pt x="9526" y="16802"/>
                    <a:pt x="9577" y="16761"/>
                  </a:cubicBezTo>
                  <a:cubicBezTo>
                    <a:pt x="9670" y="16463"/>
                    <a:pt x="9732" y="16154"/>
                    <a:pt x="9773" y="15835"/>
                  </a:cubicBezTo>
                  <a:cubicBezTo>
                    <a:pt x="9824" y="15712"/>
                    <a:pt x="9855" y="15568"/>
                    <a:pt x="9865" y="15434"/>
                  </a:cubicBezTo>
                  <a:lnTo>
                    <a:pt x="10462" y="13459"/>
                  </a:lnTo>
                  <a:cubicBezTo>
                    <a:pt x="10627" y="13120"/>
                    <a:pt x="10760" y="12760"/>
                    <a:pt x="10884" y="12400"/>
                  </a:cubicBezTo>
                  <a:cubicBezTo>
                    <a:pt x="10997" y="12266"/>
                    <a:pt x="11017" y="12081"/>
                    <a:pt x="11100" y="11916"/>
                  </a:cubicBezTo>
                  <a:cubicBezTo>
                    <a:pt x="11079" y="11906"/>
                    <a:pt x="11079" y="11906"/>
                    <a:pt x="11069" y="11896"/>
                  </a:cubicBezTo>
                  <a:lnTo>
                    <a:pt x="11069" y="11896"/>
                  </a:lnTo>
                  <a:cubicBezTo>
                    <a:pt x="11079" y="11896"/>
                    <a:pt x="11089" y="11906"/>
                    <a:pt x="11100" y="11916"/>
                  </a:cubicBezTo>
                  <a:cubicBezTo>
                    <a:pt x="11182" y="11813"/>
                    <a:pt x="11244" y="11680"/>
                    <a:pt x="11264" y="11546"/>
                  </a:cubicBezTo>
                  <a:cubicBezTo>
                    <a:pt x="11429" y="11412"/>
                    <a:pt x="11377" y="11176"/>
                    <a:pt x="11522" y="11032"/>
                  </a:cubicBezTo>
                  <a:cubicBezTo>
                    <a:pt x="11604" y="10991"/>
                    <a:pt x="11624" y="10919"/>
                    <a:pt x="11635" y="10847"/>
                  </a:cubicBezTo>
                  <a:cubicBezTo>
                    <a:pt x="11676" y="10795"/>
                    <a:pt x="11707" y="10744"/>
                    <a:pt x="11717" y="10682"/>
                  </a:cubicBezTo>
                  <a:cubicBezTo>
                    <a:pt x="11851" y="10569"/>
                    <a:pt x="11871" y="10404"/>
                    <a:pt x="11943" y="10250"/>
                  </a:cubicBezTo>
                  <a:cubicBezTo>
                    <a:pt x="12015" y="10198"/>
                    <a:pt x="12067" y="10116"/>
                    <a:pt x="12087" y="10034"/>
                  </a:cubicBezTo>
                  <a:cubicBezTo>
                    <a:pt x="12221" y="9869"/>
                    <a:pt x="12334" y="9694"/>
                    <a:pt x="12416" y="9499"/>
                  </a:cubicBezTo>
                  <a:cubicBezTo>
                    <a:pt x="12632" y="9242"/>
                    <a:pt x="12797" y="8954"/>
                    <a:pt x="12992" y="8676"/>
                  </a:cubicBezTo>
                  <a:cubicBezTo>
                    <a:pt x="13136" y="8501"/>
                    <a:pt x="13270" y="8316"/>
                    <a:pt x="13394" y="8131"/>
                  </a:cubicBezTo>
                  <a:cubicBezTo>
                    <a:pt x="13682" y="7781"/>
                    <a:pt x="14001" y="7442"/>
                    <a:pt x="14258" y="7071"/>
                  </a:cubicBezTo>
                  <a:cubicBezTo>
                    <a:pt x="14371" y="7010"/>
                    <a:pt x="14453" y="6917"/>
                    <a:pt x="14515" y="6804"/>
                  </a:cubicBezTo>
                  <a:cubicBezTo>
                    <a:pt x="14772" y="6547"/>
                    <a:pt x="14772" y="6547"/>
                    <a:pt x="14546" y="6310"/>
                  </a:cubicBezTo>
                  <a:cubicBezTo>
                    <a:pt x="14505" y="6259"/>
                    <a:pt x="14474" y="6207"/>
                    <a:pt x="14433" y="6166"/>
                  </a:cubicBezTo>
                  <a:cubicBezTo>
                    <a:pt x="14031" y="5734"/>
                    <a:pt x="13682" y="5261"/>
                    <a:pt x="13270" y="4849"/>
                  </a:cubicBezTo>
                  <a:cubicBezTo>
                    <a:pt x="13208" y="4736"/>
                    <a:pt x="13126" y="4644"/>
                    <a:pt x="13023" y="4561"/>
                  </a:cubicBezTo>
                  <a:lnTo>
                    <a:pt x="12931" y="4469"/>
                  </a:lnTo>
                  <a:cubicBezTo>
                    <a:pt x="12838" y="4273"/>
                    <a:pt x="12694" y="4109"/>
                    <a:pt x="12509" y="3975"/>
                  </a:cubicBezTo>
                  <a:cubicBezTo>
                    <a:pt x="12478" y="3893"/>
                    <a:pt x="12416" y="3821"/>
                    <a:pt x="12344" y="3769"/>
                  </a:cubicBezTo>
                  <a:cubicBezTo>
                    <a:pt x="12334" y="3718"/>
                    <a:pt x="12293" y="3677"/>
                    <a:pt x="12252" y="3656"/>
                  </a:cubicBezTo>
                  <a:cubicBezTo>
                    <a:pt x="12159" y="3512"/>
                    <a:pt x="12046" y="3399"/>
                    <a:pt x="11912" y="3296"/>
                  </a:cubicBezTo>
                  <a:lnTo>
                    <a:pt x="11830" y="3234"/>
                  </a:lnTo>
                  <a:cubicBezTo>
                    <a:pt x="11820" y="3121"/>
                    <a:pt x="11748" y="3018"/>
                    <a:pt x="11645" y="2957"/>
                  </a:cubicBezTo>
                  <a:cubicBezTo>
                    <a:pt x="11563" y="2813"/>
                    <a:pt x="11449" y="2679"/>
                    <a:pt x="11316" y="2576"/>
                  </a:cubicBezTo>
                  <a:cubicBezTo>
                    <a:pt x="11305" y="2525"/>
                    <a:pt x="11275" y="2484"/>
                    <a:pt x="11223" y="2473"/>
                  </a:cubicBezTo>
                  <a:cubicBezTo>
                    <a:pt x="11192" y="2381"/>
                    <a:pt x="11131" y="2298"/>
                    <a:pt x="11048" y="2247"/>
                  </a:cubicBezTo>
                  <a:cubicBezTo>
                    <a:pt x="11007" y="2185"/>
                    <a:pt x="10956" y="2134"/>
                    <a:pt x="10894" y="2093"/>
                  </a:cubicBezTo>
                  <a:cubicBezTo>
                    <a:pt x="10853" y="2000"/>
                    <a:pt x="10791" y="1928"/>
                    <a:pt x="10709" y="1877"/>
                  </a:cubicBezTo>
                  <a:cubicBezTo>
                    <a:pt x="10585" y="1733"/>
                    <a:pt x="10472" y="1589"/>
                    <a:pt x="10349" y="1445"/>
                  </a:cubicBezTo>
                  <a:cubicBezTo>
                    <a:pt x="10308" y="1352"/>
                    <a:pt x="10225" y="1270"/>
                    <a:pt x="10133" y="1229"/>
                  </a:cubicBezTo>
                  <a:lnTo>
                    <a:pt x="10030" y="1126"/>
                  </a:lnTo>
                  <a:cubicBezTo>
                    <a:pt x="10009" y="1033"/>
                    <a:pt x="9948" y="951"/>
                    <a:pt x="9865" y="910"/>
                  </a:cubicBezTo>
                  <a:cubicBezTo>
                    <a:pt x="9680" y="683"/>
                    <a:pt x="9495" y="467"/>
                    <a:pt x="9310" y="251"/>
                  </a:cubicBezTo>
                  <a:cubicBezTo>
                    <a:pt x="9162" y="83"/>
                    <a:pt x="9085" y="1"/>
                    <a:pt x="9007" y="1"/>
                  </a:cubicBezTo>
                  <a:close/>
                </a:path>
              </a:pathLst>
            </a:custGeom>
            <a:solidFill>
              <a:srgbClr val="7AA2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0" name="Google Shape;70;p13"/>
            <p:cNvSpPr/>
            <p:nvPr/>
          </p:nvSpPr>
          <p:spPr>
            <a:xfrm>
              <a:off x="8092492" y="301400"/>
              <a:ext cx="2094646" cy="3040373"/>
            </a:xfrm>
            <a:custGeom>
              <a:avLst/>
              <a:gdLst/>
              <a:ahLst/>
              <a:cxnLst/>
              <a:rect l="l" t="t" r="r" b="b"/>
              <a:pathLst>
                <a:path w="53265" h="77314" extrusionOk="0">
                  <a:moveTo>
                    <a:pt x="34149" y="26566"/>
                  </a:moveTo>
                  <a:cubicBezTo>
                    <a:pt x="34289" y="26566"/>
                    <a:pt x="34363" y="26635"/>
                    <a:pt x="34491" y="26827"/>
                  </a:cubicBezTo>
                  <a:cubicBezTo>
                    <a:pt x="34677" y="27115"/>
                    <a:pt x="34769" y="27455"/>
                    <a:pt x="34759" y="27805"/>
                  </a:cubicBezTo>
                  <a:cubicBezTo>
                    <a:pt x="34749" y="28134"/>
                    <a:pt x="34615" y="28247"/>
                    <a:pt x="34286" y="28298"/>
                  </a:cubicBezTo>
                  <a:cubicBezTo>
                    <a:pt x="33833" y="28360"/>
                    <a:pt x="33381" y="28442"/>
                    <a:pt x="32928" y="28514"/>
                  </a:cubicBezTo>
                  <a:cubicBezTo>
                    <a:pt x="32876" y="28525"/>
                    <a:pt x="32815" y="28535"/>
                    <a:pt x="32743" y="28535"/>
                  </a:cubicBezTo>
                  <a:lnTo>
                    <a:pt x="32249" y="27013"/>
                  </a:lnTo>
                  <a:cubicBezTo>
                    <a:pt x="32352" y="26982"/>
                    <a:pt x="32434" y="26951"/>
                    <a:pt x="32527" y="26930"/>
                  </a:cubicBezTo>
                  <a:cubicBezTo>
                    <a:pt x="32990" y="26817"/>
                    <a:pt x="33453" y="26704"/>
                    <a:pt x="33915" y="26601"/>
                  </a:cubicBezTo>
                  <a:cubicBezTo>
                    <a:pt x="34013" y="26579"/>
                    <a:pt x="34087" y="26566"/>
                    <a:pt x="34149" y="26566"/>
                  </a:cubicBezTo>
                  <a:close/>
                  <a:moveTo>
                    <a:pt x="4519" y="22026"/>
                  </a:moveTo>
                  <a:cubicBezTo>
                    <a:pt x="5711" y="22026"/>
                    <a:pt x="6847" y="22601"/>
                    <a:pt x="7551" y="23608"/>
                  </a:cubicBezTo>
                  <a:cubicBezTo>
                    <a:pt x="8415" y="24842"/>
                    <a:pt x="8446" y="26467"/>
                    <a:pt x="7633" y="27733"/>
                  </a:cubicBezTo>
                  <a:cubicBezTo>
                    <a:pt x="6944" y="28806"/>
                    <a:pt x="5757" y="29428"/>
                    <a:pt x="4509" y="29428"/>
                  </a:cubicBezTo>
                  <a:cubicBezTo>
                    <a:pt x="4286" y="29428"/>
                    <a:pt x="4062" y="29409"/>
                    <a:pt x="3838" y="29368"/>
                  </a:cubicBezTo>
                  <a:cubicBezTo>
                    <a:pt x="2367" y="29090"/>
                    <a:pt x="1204" y="27949"/>
                    <a:pt x="896" y="26478"/>
                  </a:cubicBezTo>
                  <a:cubicBezTo>
                    <a:pt x="484" y="24503"/>
                    <a:pt x="1729" y="22558"/>
                    <a:pt x="3704" y="22116"/>
                  </a:cubicBezTo>
                  <a:cubicBezTo>
                    <a:pt x="3976" y="22055"/>
                    <a:pt x="4249" y="22026"/>
                    <a:pt x="4519" y="22026"/>
                  </a:cubicBezTo>
                  <a:close/>
                  <a:moveTo>
                    <a:pt x="6265" y="268"/>
                  </a:moveTo>
                  <a:cubicBezTo>
                    <a:pt x="6296" y="381"/>
                    <a:pt x="6327" y="504"/>
                    <a:pt x="6337" y="628"/>
                  </a:cubicBezTo>
                  <a:cubicBezTo>
                    <a:pt x="6337" y="1471"/>
                    <a:pt x="6708" y="2109"/>
                    <a:pt x="7304" y="2705"/>
                  </a:cubicBezTo>
                  <a:cubicBezTo>
                    <a:pt x="8497" y="3919"/>
                    <a:pt x="9649" y="5195"/>
                    <a:pt x="10802" y="6450"/>
                  </a:cubicBezTo>
                  <a:cubicBezTo>
                    <a:pt x="11491" y="7180"/>
                    <a:pt x="12170" y="7910"/>
                    <a:pt x="12849" y="8651"/>
                  </a:cubicBezTo>
                  <a:cubicBezTo>
                    <a:pt x="13167" y="9032"/>
                    <a:pt x="13641" y="9268"/>
                    <a:pt x="14145" y="9299"/>
                  </a:cubicBezTo>
                  <a:cubicBezTo>
                    <a:pt x="14433" y="9320"/>
                    <a:pt x="14710" y="9351"/>
                    <a:pt x="14988" y="9351"/>
                  </a:cubicBezTo>
                  <a:cubicBezTo>
                    <a:pt x="15012" y="9350"/>
                    <a:pt x="15037" y="9350"/>
                    <a:pt x="15061" y="9350"/>
                  </a:cubicBezTo>
                  <a:cubicBezTo>
                    <a:pt x="16139" y="9350"/>
                    <a:pt x="17022" y="9798"/>
                    <a:pt x="17807" y="10503"/>
                  </a:cubicBezTo>
                  <a:cubicBezTo>
                    <a:pt x="18012" y="10688"/>
                    <a:pt x="18208" y="10894"/>
                    <a:pt x="18383" y="11120"/>
                  </a:cubicBezTo>
                  <a:cubicBezTo>
                    <a:pt x="21808" y="15368"/>
                    <a:pt x="25234" y="19617"/>
                    <a:pt x="28669" y="23865"/>
                  </a:cubicBezTo>
                  <a:cubicBezTo>
                    <a:pt x="28690" y="23896"/>
                    <a:pt x="28710" y="23927"/>
                    <a:pt x="28741" y="23957"/>
                  </a:cubicBezTo>
                  <a:cubicBezTo>
                    <a:pt x="29050" y="24225"/>
                    <a:pt x="29040" y="24533"/>
                    <a:pt x="28854" y="24863"/>
                  </a:cubicBezTo>
                  <a:cubicBezTo>
                    <a:pt x="28608" y="25315"/>
                    <a:pt x="28340" y="25758"/>
                    <a:pt x="28052" y="26190"/>
                  </a:cubicBezTo>
                  <a:cubicBezTo>
                    <a:pt x="26818" y="27835"/>
                    <a:pt x="25378" y="29306"/>
                    <a:pt x="23752" y="30561"/>
                  </a:cubicBezTo>
                  <a:cubicBezTo>
                    <a:pt x="23649" y="30633"/>
                    <a:pt x="23557" y="30705"/>
                    <a:pt x="23423" y="30788"/>
                  </a:cubicBezTo>
                  <a:lnTo>
                    <a:pt x="23413" y="30788"/>
                  </a:lnTo>
                  <a:cubicBezTo>
                    <a:pt x="22302" y="29512"/>
                    <a:pt x="21253" y="28185"/>
                    <a:pt x="20142" y="26971"/>
                  </a:cubicBezTo>
                  <a:lnTo>
                    <a:pt x="20070" y="27023"/>
                  </a:lnTo>
                  <a:cubicBezTo>
                    <a:pt x="20121" y="27126"/>
                    <a:pt x="20183" y="27218"/>
                    <a:pt x="20245" y="27301"/>
                  </a:cubicBezTo>
                  <a:cubicBezTo>
                    <a:pt x="20872" y="28072"/>
                    <a:pt x="21500" y="28833"/>
                    <a:pt x="22137" y="29594"/>
                  </a:cubicBezTo>
                  <a:cubicBezTo>
                    <a:pt x="22425" y="29954"/>
                    <a:pt x="22734" y="30314"/>
                    <a:pt x="23032" y="30675"/>
                  </a:cubicBezTo>
                  <a:cubicBezTo>
                    <a:pt x="23104" y="30747"/>
                    <a:pt x="23156" y="30829"/>
                    <a:pt x="23248" y="30942"/>
                  </a:cubicBezTo>
                  <a:cubicBezTo>
                    <a:pt x="22744" y="31281"/>
                    <a:pt x="22261" y="31600"/>
                    <a:pt x="21674" y="31755"/>
                  </a:cubicBezTo>
                  <a:cubicBezTo>
                    <a:pt x="21592" y="31662"/>
                    <a:pt x="21510" y="31590"/>
                    <a:pt x="21438" y="31508"/>
                  </a:cubicBezTo>
                  <a:cubicBezTo>
                    <a:pt x="19679" y="29471"/>
                    <a:pt x="17920" y="27434"/>
                    <a:pt x="16171" y="25398"/>
                  </a:cubicBezTo>
                  <a:cubicBezTo>
                    <a:pt x="14062" y="22970"/>
                    <a:pt x="11954" y="20532"/>
                    <a:pt x="9845" y="18104"/>
                  </a:cubicBezTo>
                  <a:cubicBezTo>
                    <a:pt x="9351" y="17549"/>
                    <a:pt x="8991" y="16901"/>
                    <a:pt x="8765" y="16191"/>
                  </a:cubicBezTo>
                  <a:cubicBezTo>
                    <a:pt x="8611" y="15749"/>
                    <a:pt x="8569" y="15276"/>
                    <a:pt x="8621" y="14802"/>
                  </a:cubicBezTo>
                  <a:cubicBezTo>
                    <a:pt x="8683" y="14391"/>
                    <a:pt x="8734" y="13979"/>
                    <a:pt x="8785" y="13568"/>
                  </a:cubicBezTo>
                  <a:cubicBezTo>
                    <a:pt x="8847" y="13115"/>
                    <a:pt x="8724" y="12663"/>
                    <a:pt x="8456" y="12292"/>
                  </a:cubicBezTo>
                  <a:cubicBezTo>
                    <a:pt x="6718" y="9968"/>
                    <a:pt x="4969" y="7643"/>
                    <a:pt x="3231" y="5318"/>
                  </a:cubicBezTo>
                  <a:cubicBezTo>
                    <a:pt x="2994" y="4979"/>
                    <a:pt x="2655" y="4722"/>
                    <a:pt x="2274" y="4557"/>
                  </a:cubicBezTo>
                  <a:cubicBezTo>
                    <a:pt x="2675" y="3816"/>
                    <a:pt x="3292" y="3292"/>
                    <a:pt x="3899" y="2695"/>
                  </a:cubicBezTo>
                  <a:lnTo>
                    <a:pt x="3899" y="2695"/>
                  </a:lnTo>
                  <a:cubicBezTo>
                    <a:pt x="3601" y="2736"/>
                    <a:pt x="3262" y="2973"/>
                    <a:pt x="2799" y="3467"/>
                  </a:cubicBezTo>
                  <a:cubicBezTo>
                    <a:pt x="2511" y="3786"/>
                    <a:pt x="2243" y="4135"/>
                    <a:pt x="1945" y="4495"/>
                  </a:cubicBezTo>
                  <a:cubicBezTo>
                    <a:pt x="1749" y="4475"/>
                    <a:pt x="1513" y="4526"/>
                    <a:pt x="1286" y="4331"/>
                  </a:cubicBezTo>
                  <a:cubicBezTo>
                    <a:pt x="1348" y="4166"/>
                    <a:pt x="1410" y="4012"/>
                    <a:pt x="1503" y="3868"/>
                  </a:cubicBezTo>
                  <a:cubicBezTo>
                    <a:pt x="1749" y="3498"/>
                    <a:pt x="2027" y="3137"/>
                    <a:pt x="2325" y="2808"/>
                  </a:cubicBezTo>
                  <a:cubicBezTo>
                    <a:pt x="3128" y="1955"/>
                    <a:pt x="4074" y="1224"/>
                    <a:pt x="5103" y="658"/>
                  </a:cubicBezTo>
                  <a:cubicBezTo>
                    <a:pt x="5453" y="463"/>
                    <a:pt x="5823" y="288"/>
                    <a:pt x="6265" y="268"/>
                  </a:cubicBezTo>
                  <a:close/>
                  <a:moveTo>
                    <a:pt x="29348" y="24307"/>
                  </a:moveTo>
                  <a:cubicBezTo>
                    <a:pt x="29760" y="24379"/>
                    <a:pt x="30068" y="24605"/>
                    <a:pt x="30356" y="24924"/>
                  </a:cubicBezTo>
                  <a:cubicBezTo>
                    <a:pt x="30305" y="25048"/>
                    <a:pt x="30274" y="25151"/>
                    <a:pt x="30223" y="25254"/>
                  </a:cubicBezTo>
                  <a:cubicBezTo>
                    <a:pt x="29081" y="27753"/>
                    <a:pt x="27311" y="29924"/>
                    <a:pt x="25100" y="31559"/>
                  </a:cubicBezTo>
                  <a:cubicBezTo>
                    <a:pt x="24400" y="32084"/>
                    <a:pt x="23649" y="32506"/>
                    <a:pt x="22847" y="32824"/>
                  </a:cubicBezTo>
                  <a:cubicBezTo>
                    <a:pt x="22590" y="32917"/>
                    <a:pt x="22312" y="32979"/>
                    <a:pt x="22045" y="33051"/>
                  </a:cubicBezTo>
                  <a:cubicBezTo>
                    <a:pt x="21818" y="32763"/>
                    <a:pt x="21654" y="32434"/>
                    <a:pt x="21551" y="32084"/>
                  </a:cubicBezTo>
                  <a:cubicBezTo>
                    <a:pt x="21582" y="32053"/>
                    <a:pt x="21602" y="32012"/>
                    <a:pt x="21633" y="32012"/>
                  </a:cubicBezTo>
                  <a:cubicBezTo>
                    <a:pt x="22199" y="31940"/>
                    <a:pt x="22683" y="31672"/>
                    <a:pt x="23135" y="31364"/>
                  </a:cubicBezTo>
                  <a:cubicBezTo>
                    <a:pt x="24524" y="30428"/>
                    <a:pt x="25779" y="29317"/>
                    <a:pt x="26879" y="28072"/>
                  </a:cubicBezTo>
                  <a:cubicBezTo>
                    <a:pt x="27353" y="27547"/>
                    <a:pt x="27805" y="26992"/>
                    <a:pt x="28227" y="26426"/>
                  </a:cubicBezTo>
                  <a:cubicBezTo>
                    <a:pt x="28854" y="25593"/>
                    <a:pt x="29009" y="25264"/>
                    <a:pt x="29348" y="24307"/>
                  </a:cubicBezTo>
                  <a:close/>
                  <a:moveTo>
                    <a:pt x="30500" y="25367"/>
                  </a:moveTo>
                  <a:cubicBezTo>
                    <a:pt x="32475" y="26971"/>
                    <a:pt x="33000" y="29882"/>
                    <a:pt x="31940" y="31837"/>
                  </a:cubicBezTo>
                  <a:cubicBezTo>
                    <a:pt x="31838" y="31775"/>
                    <a:pt x="31745" y="31693"/>
                    <a:pt x="31652" y="31611"/>
                  </a:cubicBezTo>
                  <a:cubicBezTo>
                    <a:pt x="31545" y="31491"/>
                    <a:pt x="31396" y="31425"/>
                    <a:pt x="31244" y="31425"/>
                  </a:cubicBezTo>
                  <a:cubicBezTo>
                    <a:pt x="31148" y="31425"/>
                    <a:pt x="31051" y="31452"/>
                    <a:pt x="30963" y="31508"/>
                  </a:cubicBezTo>
                  <a:cubicBezTo>
                    <a:pt x="30305" y="31827"/>
                    <a:pt x="29832" y="32423"/>
                    <a:pt x="29667" y="33133"/>
                  </a:cubicBezTo>
                  <a:cubicBezTo>
                    <a:pt x="29605" y="33328"/>
                    <a:pt x="29667" y="33544"/>
                    <a:pt x="29832" y="33678"/>
                  </a:cubicBezTo>
                  <a:cubicBezTo>
                    <a:pt x="29924" y="33771"/>
                    <a:pt x="30027" y="33863"/>
                    <a:pt x="30151" y="33987"/>
                  </a:cubicBezTo>
                  <a:cubicBezTo>
                    <a:pt x="29238" y="34646"/>
                    <a:pt x="28135" y="35005"/>
                    <a:pt x="27009" y="35005"/>
                  </a:cubicBezTo>
                  <a:cubicBezTo>
                    <a:pt x="26993" y="35005"/>
                    <a:pt x="26978" y="35005"/>
                    <a:pt x="26962" y="35005"/>
                  </a:cubicBezTo>
                  <a:cubicBezTo>
                    <a:pt x="26935" y="35005"/>
                    <a:pt x="26909" y="35006"/>
                    <a:pt x="26882" y="35006"/>
                  </a:cubicBezTo>
                  <a:cubicBezTo>
                    <a:pt x="25270" y="35006"/>
                    <a:pt x="23887" y="34389"/>
                    <a:pt x="22713" y="33226"/>
                  </a:cubicBezTo>
                  <a:cubicBezTo>
                    <a:pt x="26355" y="31621"/>
                    <a:pt x="28793" y="28864"/>
                    <a:pt x="30500" y="25367"/>
                  </a:cubicBezTo>
                  <a:close/>
                  <a:moveTo>
                    <a:pt x="31395" y="31744"/>
                  </a:moveTo>
                  <a:cubicBezTo>
                    <a:pt x="31436" y="31765"/>
                    <a:pt x="31467" y="31785"/>
                    <a:pt x="31498" y="31816"/>
                  </a:cubicBezTo>
                  <a:cubicBezTo>
                    <a:pt x="32393" y="32578"/>
                    <a:pt x="33288" y="33339"/>
                    <a:pt x="34193" y="34090"/>
                  </a:cubicBezTo>
                  <a:cubicBezTo>
                    <a:pt x="34327" y="34193"/>
                    <a:pt x="34409" y="34347"/>
                    <a:pt x="34389" y="34522"/>
                  </a:cubicBezTo>
                  <a:cubicBezTo>
                    <a:pt x="34347" y="35036"/>
                    <a:pt x="33802" y="35746"/>
                    <a:pt x="33298" y="35900"/>
                  </a:cubicBezTo>
                  <a:cubicBezTo>
                    <a:pt x="33247" y="35921"/>
                    <a:pt x="33185" y="35931"/>
                    <a:pt x="33093" y="35952"/>
                  </a:cubicBezTo>
                  <a:lnTo>
                    <a:pt x="32876" y="35694"/>
                  </a:lnTo>
                  <a:cubicBezTo>
                    <a:pt x="32846" y="35129"/>
                    <a:pt x="33370" y="34882"/>
                    <a:pt x="33514" y="34429"/>
                  </a:cubicBezTo>
                  <a:lnTo>
                    <a:pt x="33514" y="34429"/>
                  </a:lnTo>
                  <a:cubicBezTo>
                    <a:pt x="32979" y="34635"/>
                    <a:pt x="32691" y="35046"/>
                    <a:pt x="32547" y="35612"/>
                  </a:cubicBezTo>
                  <a:cubicBezTo>
                    <a:pt x="32434" y="35530"/>
                    <a:pt x="32342" y="35478"/>
                    <a:pt x="32259" y="35406"/>
                  </a:cubicBezTo>
                  <a:cubicBezTo>
                    <a:pt x="31550" y="34799"/>
                    <a:pt x="30840" y="34193"/>
                    <a:pt x="30120" y="33586"/>
                  </a:cubicBezTo>
                  <a:cubicBezTo>
                    <a:pt x="30017" y="33493"/>
                    <a:pt x="29914" y="33400"/>
                    <a:pt x="29955" y="33246"/>
                  </a:cubicBezTo>
                  <a:cubicBezTo>
                    <a:pt x="30130" y="32619"/>
                    <a:pt x="30439" y="32094"/>
                    <a:pt x="31056" y="31816"/>
                  </a:cubicBezTo>
                  <a:cubicBezTo>
                    <a:pt x="31117" y="31796"/>
                    <a:pt x="31179" y="31775"/>
                    <a:pt x="31241" y="31755"/>
                  </a:cubicBezTo>
                  <a:cubicBezTo>
                    <a:pt x="31292" y="31755"/>
                    <a:pt x="31344" y="31744"/>
                    <a:pt x="31395" y="31744"/>
                  </a:cubicBezTo>
                  <a:close/>
                  <a:moveTo>
                    <a:pt x="25943" y="35314"/>
                  </a:moveTo>
                  <a:lnTo>
                    <a:pt x="27805" y="35324"/>
                  </a:lnTo>
                  <a:cubicBezTo>
                    <a:pt x="27816" y="35396"/>
                    <a:pt x="27826" y="35489"/>
                    <a:pt x="27826" y="35581"/>
                  </a:cubicBezTo>
                  <a:cubicBezTo>
                    <a:pt x="27816" y="36003"/>
                    <a:pt x="27805" y="36435"/>
                    <a:pt x="27805" y="36857"/>
                  </a:cubicBezTo>
                  <a:cubicBezTo>
                    <a:pt x="27826" y="37083"/>
                    <a:pt x="27692" y="37299"/>
                    <a:pt x="27476" y="37371"/>
                  </a:cubicBezTo>
                  <a:cubicBezTo>
                    <a:pt x="27289" y="37444"/>
                    <a:pt x="27093" y="37479"/>
                    <a:pt x="26900" y="37479"/>
                  </a:cubicBezTo>
                  <a:cubicBezTo>
                    <a:pt x="26519" y="37479"/>
                    <a:pt x="26144" y="37342"/>
                    <a:pt x="25851" y="37083"/>
                  </a:cubicBezTo>
                  <a:cubicBezTo>
                    <a:pt x="25882" y="36486"/>
                    <a:pt x="25912" y="35900"/>
                    <a:pt x="25943" y="35314"/>
                  </a:cubicBezTo>
                  <a:close/>
                  <a:moveTo>
                    <a:pt x="45478" y="42813"/>
                  </a:moveTo>
                  <a:cubicBezTo>
                    <a:pt x="45488" y="42895"/>
                    <a:pt x="45478" y="42987"/>
                    <a:pt x="45467" y="43080"/>
                  </a:cubicBezTo>
                  <a:cubicBezTo>
                    <a:pt x="45282" y="43821"/>
                    <a:pt x="44871" y="44345"/>
                    <a:pt x="44099" y="44551"/>
                  </a:cubicBezTo>
                  <a:cubicBezTo>
                    <a:pt x="42957" y="44860"/>
                    <a:pt x="41826" y="45179"/>
                    <a:pt x="40694" y="45497"/>
                  </a:cubicBezTo>
                  <a:cubicBezTo>
                    <a:pt x="39542" y="45827"/>
                    <a:pt x="38400" y="46156"/>
                    <a:pt x="37238" y="46485"/>
                  </a:cubicBezTo>
                  <a:cubicBezTo>
                    <a:pt x="36456" y="46701"/>
                    <a:pt x="35674" y="46917"/>
                    <a:pt x="34893" y="47133"/>
                  </a:cubicBezTo>
                  <a:cubicBezTo>
                    <a:pt x="33699" y="47472"/>
                    <a:pt x="32516" y="47812"/>
                    <a:pt x="31323" y="48151"/>
                  </a:cubicBezTo>
                  <a:lnTo>
                    <a:pt x="29214" y="48738"/>
                  </a:lnTo>
                  <a:lnTo>
                    <a:pt x="26869" y="49406"/>
                  </a:lnTo>
                  <a:cubicBezTo>
                    <a:pt x="26787" y="49427"/>
                    <a:pt x="26694" y="49437"/>
                    <a:pt x="26540" y="49478"/>
                  </a:cubicBezTo>
                  <a:cubicBezTo>
                    <a:pt x="26499" y="48964"/>
                    <a:pt x="26458" y="48501"/>
                    <a:pt x="26406" y="48018"/>
                  </a:cubicBezTo>
                  <a:cubicBezTo>
                    <a:pt x="26653" y="47946"/>
                    <a:pt x="26838" y="47884"/>
                    <a:pt x="27034" y="47832"/>
                  </a:cubicBezTo>
                  <a:cubicBezTo>
                    <a:pt x="28464" y="47442"/>
                    <a:pt x="29893" y="47061"/>
                    <a:pt x="31323" y="46670"/>
                  </a:cubicBezTo>
                  <a:cubicBezTo>
                    <a:pt x="33000" y="46217"/>
                    <a:pt x="34677" y="45755"/>
                    <a:pt x="36353" y="45292"/>
                  </a:cubicBezTo>
                  <a:cubicBezTo>
                    <a:pt x="37670" y="44932"/>
                    <a:pt x="38987" y="44582"/>
                    <a:pt x="40303" y="44222"/>
                  </a:cubicBezTo>
                  <a:cubicBezTo>
                    <a:pt x="41918" y="43769"/>
                    <a:pt x="43554" y="43327"/>
                    <a:pt x="45179" y="42874"/>
                  </a:cubicBezTo>
                  <a:cubicBezTo>
                    <a:pt x="45261" y="42854"/>
                    <a:pt x="45354" y="42833"/>
                    <a:pt x="45478" y="42813"/>
                  </a:cubicBezTo>
                  <a:close/>
                  <a:moveTo>
                    <a:pt x="34810" y="47452"/>
                  </a:moveTo>
                  <a:cubicBezTo>
                    <a:pt x="35150" y="49293"/>
                    <a:pt x="35510" y="51083"/>
                    <a:pt x="36302" y="52821"/>
                  </a:cubicBezTo>
                  <a:cubicBezTo>
                    <a:pt x="35582" y="52569"/>
                    <a:pt x="34830" y="52443"/>
                    <a:pt x="34068" y="52443"/>
                  </a:cubicBezTo>
                  <a:cubicBezTo>
                    <a:pt x="33959" y="52443"/>
                    <a:pt x="33850" y="52446"/>
                    <a:pt x="33741" y="52451"/>
                  </a:cubicBezTo>
                  <a:cubicBezTo>
                    <a:pt x="32887" y="52513"/>
                    <a:pt x="32054" y="52708"/>
                    <a:pt x="31262" y="53017"/>
                  </a:cubicBezTo>
                  <a:cubicBezTo>
                    <a:pt x="30912" y="51587"/>
                    <a:pt x="30583" y="50188"/>
                    <a:pt x="30233" y="48738"/>
                  </a:cubicBezTo>
                  <a:lnTo>
                    <a:pt x="34810" y="47452"/>
                  </a:lnTo>
                  <a:close/>
                  <a:moveTo>
                    <a:pt x="10256" y="19071"/>
                  </a:moveTo>
                  <a:lnTo>
                    <a:pt x="15605" y="25243"/>
                  </a:lnTo>
                  <a:cubicBezTo>
                    <a:pt x="15564" y="25305"/>
                    <a:pt x="15523" y="25367"/>
                    <a:pt x="15482" y="25428"/>
                  </a:cubicBezTo>
                  <a:cubicBezTo>
                    <a:pt x="12211" y="28998"/>
                    <a:pt x="10544" y="33215"/>
                    <a:pt x="10277" y="38019"/>
                  </a:cubicBezTo>
                  <a:cubicBezTo>
                    <a:pt x="10174" y="39747"/>
                    <a:pt x="10328" y="41475"/>
                    <a:pt x="10719" y="43173"/>
                  </a:cubicBezTo>
                  <a:cubicBezTo>
                    <a:pt x="11357" y="45971"/>
                    <a:pt x="12550" y="48501"/>
                    <a:pt x="14494" y="50641"/>
                  </a:cubicBezTo>
                  <a:cubicBezTo>
                    <a:pt x="16953" y="53346"/>
                    <a:pt x="19998" y="54910"/>
                    <a:pt x="23680" y="55146"/>
                  </a:cubicBezTo>
                  <a:cubicBezTo>
                    <a:pt x="23961" y="55164"/>
                    <a:pt x="24243" y="55173"/>
                    <a:pt x="24524" y="55173"/>
                  </a:cubicBezTo>
                  <a:cubicBezTo>
                    <a:pt x="26156" y="55173"/>
                    <a:pt x="27782" y="54869"/>
                    <a:pt x="29317" y="54272"/>
                  </a:cubicBezTo>
                  <a:cubicBezTo>
                    <a:pt x="29914" y="54035"/>
                    <a:pt x="30490" y="53737"/>
                    <a:pt x="31076" y="53490"/>
                  </a:cubicBezTo>
                  <a:cubicBezTo>
                    <a:pt x="32074" y="53071"/>
                    <a:pt x="33100" y="52759"/>
                    <a:pt x="34183" y="52759"/>
                  </a:cubicBezTo>
                  <a:cubicBezTo>
                    <a:pt x="34217" y="52759"/>
                    <a:pt x="34251" y="52759"/>
                    <a:pt x="34286" y="52760"/>
                  </a:cubicBezTo>
                  <a:cubicBezTo>
                    <a:pt x="35273" y="52770"/>
                    <a:pt x="36250" y="53048"/>
                    <a:pt x="37104" y="53562"/>
                  </a:cubicBezTo>
                  <a:cubicBezTo>
                    <a:pt x="38195" y="54210"/>
                    <a:pt x="38935" y="55136"/>
                    <a:pt x="39511" y="56237"/>
                  </a:cubicBezTo>
                  <a:cubicBezTo>
                    <a:pt x="39666" y="56525"/>
                    <a:pt x="39635" y="56741"/>
                    <a:pt x="39408" y="56957"/>
                  </a:cubicBezTo>
                  <a:cubicBezTo>
                    <a:pt x="38863" y="57491"/>
                    <a:pt x="38349" y="58047"/>
                    <a:pt x="37783" y="58561"/>
                  </a:cubicBezTo>
                  <a:cubicBezTo>
                    <a:pt x="35839" y="60341"/>
                    <a:pt x="33576" y="61750"/>
                    <a:pt x="31117" y="62717"/>
                  </a:cubicBezTo>
                  <a:cubicBezTo>
                    <a:pt x="28817" y="63625"/>
                    <a:pt x="26355" y="64098"/>
                    <a:pt x="23887" y="64098"/>
                  </a:cubicBezTo>
                  <a:cubicBezTo>
                    <a:pt x="23784" y="64098"/>
                    <a:pt x="23680" y="64097"/>
                    <a:pt x="23577" y="64095"/>
                  </a:cubicBezTo>
                  <a:cubicBezTo>
                    <a:pt x="18424" y="63993"/>
                    <a:pt x="13970" y="62131"/>
                    <a:pt x="10133" y="58746"/>
                  </a:cubicBezTo>
                  <a:cubicBezTo>
                    <a:pt x="7325" y="56278"/>
                    <a:pt x="5267" y="53264"/>
                    <a:pt x="3807" y="49828"/>
                  </a:cubicBezTo>
                  <a:cubicBezTo>
                    <a:pt x="2953" y="47802"/>
                    <a:pt x="2356" y="45672"/>
                    <a:pt x="2017" y="43502"/>
                  </a:cubicBezTo>
                  <a:cubicBezTo>
                    <a:pt x="1276" y="38945"/>
                    <a:pt x="1677" y="34275"/>
                    <a:pt x="3179" y="29913"/>
                  </a:cubicBezTo>
                  <a:cubicBezTo>
                    <a:pt x="3200" y="29841"/>
                    <a:pt x="3220" y="29769"/>
                    <a:pt x="3251" y="29708"/>
                  </a:cubicBezTo>
                  <a:cubicBezTo>
                    <a:pt x="3271" y="29678"/>
                    <a:pt x="3291" y="29648"/>
                    <a:pt x="3311" y="29627"/>
                  </a:cubicBezTo>
                  <a:lnTo>
                    <a:pt x="3311" y="29627"/>
                  </a:lnTo>
                  <a:cubicBezTo>
                    <a:pt x="3730" y="29740"/>
                    <a:pt x="4145" y="29801"/>
                    <a:pt x="4553" y="29801"/>
                  </a:cubicBezTo>
                  <a:cubicBezTo>
                    <a:pt x="5142" y="29801"/>
                    <a:pt x="5718" y="29674"/>
                    <a:pt x="6275" y="29389"/>
                  </a:cubicBezTo>
                  <a:cubicBezTo>
                    <a:pt x="7016" y="29029"/>
                    <a:pt x="7623" y="28463"/>
                    <a:pt x="8034" y="27753"/>
                  </a:cubicBezTo>
                  <a:cubicBezTo>
                    <a:pt x="8775" y="26478"/>
                    <a:pt x="8909" y="24235"/>
                    <a:pt x="7047" y="22569"/>
                  </a:cubicBezTo>
                  <a:cubicBezTo>
                    <a:pt x="8004" y="21303"/>
                    <a:pt x="9073" y="20131"/>
                    <a:pt x="10256" y="19071"/>
                  </a:cubicBezTo>
                  <a:close/>
                  <a:moveTo>
                    <a:pt x="38740" y="58109"/>
                  </a:moveTo>
                  <a:cubicBezTo>
                    <a:pt x="38812" y="58242"/>
                    <a:pt x="38884" y="58345"/>
                    <a:pt x="38946" y="58448"/>
                  </a:cubicBezTo>
                  <a:cubicBezTo>
                    <a:pt x="39779" y="59888"/>
                    <a:pt x="40859" y="61174"/>
                    <a:pt x="42155" y="62234"/>
                  </a:cubicBezTo>
                  <a:cubicBezTo>
                    <a:pt x="43583" y="63412"/>
                    <a:pt x="45224" y="63912"/>
                    <a:pt x="47041" y="63912"/>
                  </a:cubicBezTo>
                  <a:cubicBezTo>
                    <a:pt x="47096" y="63912"/>
                    <a:pt x="47151" y="63911"/>
                    <a:pt x="47206" y="63910"/>
                  </a:cubicBezTo>
                  <a:cubicBezTo>
                    <a:pt x="47635" y="63903"/>
                    <a:pt x="48069" y="63896"/>
                    <a:pt x="48505" y="63896"/>
                  </a:cubicBezTo>
                  <a:cubicBezTo>
                    <a:pt x="48685" y="63896"/>
                    <a:pt x="48866" y="63897"/>
                    <a:pt x="49047" y="63900"/>
                  </a:cubicBezTo>
                  <a:cubicBezTo>
                    <a:pt x="49993" y="63900"/>
                    <a:pt x="50909" y="64229"/>
                    <a:pt x="51639" y="64826"/>
                  </a:cubicBezTo>
                  <a:cubicBezTo>
                    <a:pt x="52246" y="65309"/>
                    <a:pt x="52616" y="65957"/>
                    <a:pt x="52915" y="66646"/>
                  </a:cubicBezTo>
                  <a:cubicBezTo>
                    <a:pt x="52946" y="66718"/>
                    <a:pt x="52956" y="66791"/>
                    <a:pt x="52966" y="66863"/>
                  </a:cubicBezTo>
                  <a:cubicBezTo>
                    <a:pt x="52863" y="66893"/>
                    <a:pt x="52760" y="66924"/>
                    <a:pt x="52668" y="66945"/>
                  </a:cubicBezTo>
                  <a:cubicBezTo>
                    <a:pt x="49613" y="67613"/>
                    <a:pt x="46558" y="68292"/>
                    <a:pt x="43513" y="68971"/>
                  </a:cubicBezTo>
                  <a:cubicBezTo>
                    <a:pt x="40756" y="69578"/>
                    <a:pt x="37999" y="70195"/>
                    <a:pt x="35242" y="70813"/>
                  </a:cubicBezTo>
                  <a:lnTo>
                    <a:pt x="27291" y="72602"/>
                  </a:lnTo>
                  <a:lnTo>
                    <a:pt x="19329" y="74392"/>
                  </a:lnTo>
                  <a:lnTo>
                    <a:pt x="11378" y="76172"/>
                  </a:lnTo>
                  <a:cubicBezTo>
                    <a:pt x="10339" y="76408"/>
                    <a:pt x="9289" y="76645"/>
                    <a:pt x="8261" y="76882"/>
                  </a:cubicBezTo>
                  <a:lnTo>
                    <a:pt x="7870" y="76974"/>
                  </a:lnTo>
                  <a:cubicBezTo>
                    <a:pt x="7767" y="75647"/>
                    <a:pt x="7993" y="74495"/>
                    <a:pt x="8960" y="73600"/>
                  </a:cubicBezTo>
                  <a:cubicBezTo>
                    <a:pt x="9608" y="73014"/>
                    <a:pt x="10359" y="72633"/>
                    <a:pt x="11182" y="72356"/>
                  </a:cubicBezTo>
                  <a:cubicBezTo>
                    <a:pt x="12190" y="71995"/>
                    <a:pt x="13239" y="71862"/>
                    <a:pt x="14299" y="71769"/>
                  </a:cubicBezTo>
                  <a:cubicBezTo>
                    <a:pt x="15132" y="71697"/>
                    <a:pt x="15955" y="71584"/>
                    <a:pt x="16778" y="71461"/>
                  </a:cubicBezTo>
                  <a:cubicBezTo>
                    <a:pt x="17570" y="71347"/>
                    <a:pt x="18372" y="71234"/>
                    <a:pt x="19154" y="71059"/>
                  </a:cubicBezTo>
                  <a:cubicBezTo>
                    <a:pt x="20749" y="70689"/>
                    <a:pt x="22250" y="70103"/>
                    <a:pt x="23588" y="69136"/>
                  </a:cubicBezTo>
                  <a:cubicBezTo>
                    <a:pt x="24390" y="68570"/>
                    <a:pt x="25069" y="67829"/>
                    <a:pt x="25552" y="66976"/>
                  </a:cubicBezTo>
                  <a:cubicBezTo>
                    <a:pt x="25974" y="66245"/>
                    <a:pt x="26201" y="65412"/>
                    <a:pt x="26201" y="64558"/>
                  </a:cubicBezTo>
                  <a:cubicBezTo>
                    <a:pt x="26201" y="64476"/>
                    <a:pt x="26211" y="64394"/>
                    <a:pt x="26211" y="64281"/>
                  </a:cubicBezTo>
                  <a:cubicBezTo>
                    <a:pt x="31076" y="63653"/>
                    <a:pt x="35201" y="61514"/>
                    <a:pt x="38740" y="58109"/>
                  </a:cubicBezTo>
                  <a:close/>
                  <a:moveTo>
                    <a:pt x="6267" y="1"/>
                  </a:moveTo>
                  <a:cubicBezTo>
                    <a:pt x="6199" y="1"/>
                    <a:pt x="6118" y="15"/>
                    <a:pt x="6018" y="41"/>
                  </a:cubicBezTo>
                  <a:cubicBezTo>
                    <a:pt x="5730" y="103"/>
                    <a:pt x="5453" y="206"/>
                    <a:pt x="5195" y="329"/>
                  </a:cubicBezTo>
                  <a:cubicBezTo>
                    <a:pt x="4054" y="905"/>
                    <a:pt x="3025" y="1667"/>
                    <a:pt x="2151" y="2592"/>
                  </a:cubicBezTo>
                  <a:cubicBezTo>
                    <a:pt x="1832" y="2932"/>
                    <a:pt x="1544" y="3302"/>
                    <a:pt x="1276" y="3693"/>
                  </a:cubicBezTo>
                  <a:cubicBezTo>
                    <a:pt x="1173" y="3847"/>
                    <a:pt x="1101" y="4022"/>
                    <a:pt x="1060" y="4207"/>
                  </a:cubicBezTo>
                  <a:cubicBezTo>
                    <a:pt x="1009" y="4423"/>
                    <a:pt x="1091" y="4567"/>
                    <a:pt x="1317" y="4629"/>
                  </a:cubicBezTo>
                  <a:cubicBezTo>
                    <a:pt x="1482" y="4680"/>
                    <a:pt x="1657" y="4711"/>
                    <a:pt x="1832" y="4742"/>
                  </a:cubicBezTo>
                  <a:cubicBezTo>
                    <a:pt x="2356" y="4845"/>
                    <a:pt x="2819" y="5164"/>
                    <a:pt x="3117" y="5617"/>
                  </a:cubicBezTo>
                  <a:cubicBezTo>
                    <a:pt x="3231" y="5771"/>
                    <a:pt x="3344" y="5935"/>
                    <a:pt x="3467" y="6090"/>
                  </a:cubicBezTo>
                  <a:cubicBezTo>
                    <a:pt x="5010" y="8198"/>
                    <a:pt x="6574" y="10297"/>
                    <a:pt x="8137" y="12395"/>
                  </a:cubicBezTo>
                  <a:cubicBezTo>
                    <a:pt x="8384" y="12704"/>
                    <a:pt x="8497" y="13105"/>
                    <a:pt x="8446" y="13506"/>
                  </a:cubicBezTo>
                  <a:cubicBezTo>
                    <a:pt x="8394" y="13866"/>
                    <a:pt x="8364" y="14226"/>
                    <a:pt x="8302" y="14586"/>
                  </a:cubicBezTo>
                  <a:cubicBezTo>
                    <a:pt x="8168" y="15389"/>
                    <a:pt x="8353" y="16140"/>
                    <a:pt x="8672" y="16870"/>
                  </a:cubicBezTo>
                  <a:cubicBezTo>
                    <a:pt x="8929" y="17487"/>
                    <a:pt x="9351" y="17991"/>
                    <a:pt x="9773" y="18485"/>
                  </a:cubicBezTo>
                  <a:cubicBezTo>
                    <a:pt x="9865" y="18598"/>
                    <a:pt x="9958" y="18711"/>
                    <a:pt x="10061" y="18835"/>
                  </a:cubicBezTo>
                  <a:cubicBezTo>
                    <a:pt x="8857" y="19905"/>
                    <a:pt x="7757" y="21077"/>
                    <a:pt x="6780" y="22363"/>
                  </a:cubicBezTo>
                  <a:cubicBezTo>
                    <a:pt x="6004" y="21911"/>
                    <a:pt x="5243" y="21722"/>
                    <a:pt x="4536" y="21722"/>
                  </a:cubicBezTo>
                  <a:cubicBezTo>
                    <a:pt x="2862" y="21722"/>
                    <a:pt x="1487" y="22781"/>
                    <a:pt x="916" y="23916"/>
                  </a:cubicBezTo>
                  <a:cubicBezTo>
                    <a:pt x="1" y="25747"/>
                    <a:pt x="515" y="28360"/>
                    <a:pt x="2932" y="29502"/>
                  </a:cubicBezTo>
                  <a:cubicBezTo>
                    <a:pt x="2932" y="29533"/>
                    <a:pt x="2922" y="29564"/>
                    <a:pt x="2922" y="29594"/>
                  </a:cubicBezTo>
                  <a:cubicBezTo>
                    <a:pt x="2891" y="29677"/>
                    <a:pt x="2860" y="29769"/>
                    <a:pt x="2829" y="29862"/>
                  </a:cubicBezTo>
                  <a:cubicBezTo>
                    <a:pt x="937" y="35622"/>
                    <a:pt x="803" y="41424"/>
                    <a:pt x="2531" y="47256"/>
                  </a:cubicBezTo>
                  <a:cubicBezTo>
                    <a:pt x="3045" y="48985"/>
                    <a:pt x="3735" y="50651"/>
                    <a:pt x="4588" y="52235"/>
                  </a:cubicBezTo>
                  <a:cubicBezTo>
                    <a:pt x="6481" y="55722"/>
                    <a:pt x="9001" y="58644"/>
                    <a:pt x="12303" y="60855"/>
                  </a:cubicBezTo>
                  <a:cubicBezTo>
                    <a:pt x="15811" y="63194"/>
                    <a:pt x="19642" y="64409"/>
                    <a:pt x="23805" y="64409"/>
                  </a:cubicBezTo>
                  <a:cubicBezTo>
                    <a:pt x="24219" y="64409"/>
                    <a:pt x="24637" y="64397"/>
                    <a:pt x="25059" y="64373"/>
                  </a:cubicBezTo>
                  <a:lnTo>
                    <a:pt x="25892" y="64332"/>
                  </a:lnTo>
                  <a:cubicBezTo>
                    <a:pt x="25902" y="64445"/>
                    <a:pt x="25912" y="64517"/>
                    <a:pt x="25912" y="64589"/>
                  </a:cubicBezTo>
                  <a:cubicBezTo>
                    <a:pt x="25902" y="65206"/>
                    <a:pt x="25758" y="65834"/>
                    <a:pt x="25511" y="66400"/>
                  </a:cubicBezTo>
                  <a:cubicBezTo>
                    <a:pt x="25028" y="67490"/>
                    <a:pt x="24246" y="68303"/>
                    <a:pt x="23289" y="68971"/>
                  </a:cubicBezTo>
                  <a:cubicBezTo>
                    <a:pt x="22076" y="69825"/>
                    <a:pt x="20728" y="70360"/>
                    <a:pt x="19309" y="70710"/>
                  </a:cubicBezTo>
                  <a:cubicBezTo>
                    <a:pt x="18691" y="70864"/>
                    <a:pt x="18084" y="70977"/>
                    <a:pt x="17467" y="71059"/>
                  </a:cubicBezTo>
                  <a:cubicBezTo>
                    <a:pt x="16418" y="71203"/>
                    <a:pt x="15379" y="71347"/>
                    <a:pt x="14330" y="71440"/>
                  </a:cubicBezTo>
                  <a:cubicBezTo>
                    <a:pt x="13373" y="71512"/>
                    <a:pt x="12427" y="71666"/>
                    <a:pt x="11501" y="71913"/>
                  </a:cubicBezTo>
                  <a:cubicBezTo>
                    <a:pt x="10730" y="72119"/>
                    <a:pt x="9989" y="72448"/>
                    <a:pt x="9320" y="72901"/>
                  </a:cubicBezTo>
                  <a:cubicBezTo>
                    <a:pt x="8302" y="73600"/>
                    <a:pt x="7654" y="74526"/>
                    <a:pt x="7541" y="75771"/>
                  </a:cubicBezTo>
                  <a:cubicBezTo>
                    <a:pt x="7520" y="76182"/>
                    <a:pt x="7520" y="76583"/>
                    <a:pt x="7541" y="76984"/>
                  </a:cubicBezTo>
                  <a:cubicBezTo>
                    <a:pt x="7561" y="77098"/>
                    <a:pt x="7602" y="77211"/>
                    <a:pt x="7654" y="77314"/>
                  </a:cubicBezTo>
                  <a:cubicBezTo>
                    <a:pt x="7829" y="77293"/>
                    <a:pt x="7973" y="77272"/>
                    <a:pt x="8117" y="77242"/>
                  </a:cubicBezTo>
                  <a:cubicBezTo>
                    <a:pt x="9619" y="76902"/>
                    <a:pt x="11120" y="76563"/>
                    <a:pt x="12622" y="76223"/>
                  </a:cubicBezTo>
                  <a:cubicBezTo>
                    <a:pt x="15379" y="75606"/>
                    <a:pt x="18136" y="74989"/>
                    <a:pt x="20893" y="74372"/>
                  </a:cubicBezTo>
                  <a:lnTo>
                    <a:pt x="28330" y="72695"/>
                  </a:lnTo>
                  <a:cubicBezTo>
                    <a:pt x="31066" y="72078"/>
                    <a:pt x="33802" y="71461"/>
                    <a:pt x="36528" y="70843"/>
                  </a:cubicBezTo>
                  <a:lnTo>
                    <a:pt x="44521" y="69043"/>
                  </a:lnTo>
                  <a:cubicBezTo>
                    <a:pt x="47226" y="68436"/>
                    <a:pt x="49932" y="67829"/>
                    <a:pt x="52637" y="67223"/>
                  </a:cubicBezTo>
                  <a:cubicBezTo>
                    <a:pt x="52822" y="67181"/>
                    <a:pt x="53007" y="67120"/>
                    <a:pt x="53172" y="67079"/>
                  </a:cubicBezTo>
                  <a:cubicBezTo>
                    <a:pt x="53254" y="66914"/>
                    <a:pt x="53264" y="66729"/>
                    <a:pt x="53192" y="66564"/>
                  </a:cubicBezTo>
                  <a:cubicBezTo>
                    <a:pt x="52822" y="65546"/>
                    <a:pt x="52205" y="64713"/>
                    <a:pt x="51238" y="64167"/>
                  </a:cubicBezTo>
                  <a:cubicBezTo>
                    <a:pt x="50600" y="63797"/>
                    <a:pt x="49870" y="63591"/>
                    <a:pt x="49129" y="63581"/>
                  </a:cubicBezTo>
                  <a:cubicBezTo>
                    <a:pt x="48893" y="63574"/>
                    <a:pt x="48656" y="63572"/>
                    <a:pt x="48419" y="63572"/>
                  </a:cubicBezTo>
                  <a:cubicBezTo>
                    <a:pt x="47946" y="63572"/>
                    <a:pt x="47473" y="63581"/>
                    <a:pt x="47000" y="63581"/>
                  </a:cubicBezTo>
                  <a:cubicBezTo>
                    <a:pt x="46955" y="63582"/>
                    <a:pt x="46911" y="63582"/>
                    <a:pt x="46866" y="63582"/>
                  </a:cubicBezTo>
                  <a:cubicBezTo>
                    <a:pt x="45308" y="63582"/>
                    <a:pt x="43786" y="63060"/>
                    <a:pt x="42556" y="62100"/>
                  </a:cubicBezTo>
                  <a:cubicBezTo>
                    <a:pt x="41126" y="61020"/>
                    <a:pt x="40015" y="59683"/>
                    <a:pt x="39131" y="58140"/>
                  </a:cubicBezTo>
                  <a:cubicBezTo>
                    <a:pt x="39079" y="58047"/>
                    <a:pt x="39038" y="57954"/>
                    <a:pt x="38997" y="57862"/>
                  </a:cubicBezTo>
                  <a:cubicBezTo>
                    <a:pt x="39275" y="57563"/>
                    <a:pt x="39532" y="57275"/>
                    <a:pt x="39799" y="56998"/>
                  </a:cubicBezTo>
                  <a:cubicBezTo>
                    <a:pt x="39943" y="56864"/>
                    <a:pt x="39984" y="56658"/>
                    <a:pt x="39892" y="56483"/>
                  </a:cubicBezTo>
                  <a:cubicBezTo>
                    <a:pt x="39336" y="55095"/>
                    <a:pt x="38462" y="53973"/>
                    <a:pt x="37156" y="53223"/>
                  </a:cubicBezTo>
                  <a:cubicBezTo>
                    <a:pt x="36929" y="53109"/>
                    <a:pt x="36755" y="52924"/>
                    <a:pt x="36641" y="52698"/>
                  </a:cubicBezTo>
                  <a:cubicBezTo>
                    <a:pt x="36425" y="52266"/>
                    <a:pt x="36240" y="51824"/>
                    <a:pt x="36076" y="51381"/>
                  </a:cubicBezTo>
                  <a:cubicBezTo>
                    <a:pt x="35664" y="50178"/>
                    <a:pt x="35407" y="48943"/>
                    <a:pt x="35150" y="47709"/>
                  </a:cubicBezTo>
                  <a:cubicBezTo>
                    <a:pt x="35129" y="47616"/>
                    <a:pt x="35109" y="47514"/>
                    <a:pt x="35078" y="47390"/>
                  </a:cubicBezTo>
                  <a:cubicBezTo>
                    <a:pt x="35232" y="47339"/>
                    <a:pt x="35366" y="47298"/>
                    <a:pt x="35489" y="47256"/>
                  </a:cubicBezTo>
                  <a:cubicBezTo>
                    <a:pt x="36343" y="47020"/>
                    <a:pt x="37197" y="46793"/>
                    <a:pt x="38051" y="46547"/>
                  </a:cubicBezTo>
                  <a:cubicBezTo>
                    <a:pt x="39192" y="46228"/>
                    <a:pt x="40334" y="45899"/>
                    <a:pt x="41476" y="45580"/>
                  </a:cubicBezTo>
                  <a:cubicBezTo>
                    <a:pt x="42361" y="45333"/>
                    <a:pt x="43245" y="45096"/>
                    <a:pt x="44130" y="44860"/>
                  </a:cubicBezTo>
                  <a:cubicBezTo>
                    <a:pt x="45035" y="44613"/>
                    <a:pt x="45560" y="44016"/>
                    <a:pt x="45735" y="43101"/>
                  </a:cubicBezTo>
                  <a:cubicBezTo>
                    <a:pt x="45755" y="42946"/>
                    <a:pt x="45755" y="42782"/>
                    <a:pt x="45735" y="42627"/>
                  </a:cubicBezTo>
                  <a:cubicBezTo>
                    <a:pt x="45644" y="42556"/>
                    <a:pt x="45563" y="42533"/>
                    <a:pt x="45487" y="42533"/>
                  </a:cubicBezTo>
                  <a:cubicBezTo>
                    <a:pt x="45399" y="42533"/>
                    <a:pt x="45318" y="42564"/>
                    <a:pt x="45241" y="42586"/>
                  </a:cubicBezTo>
                  <a:cubicBezTo>
                    <a:pt x="44151" y="42885"/>
                    <a:pt x="43070" y="43173"/>
                    <a:pt x="41980" y="43471"/>
                  </a:cubicBezTo>
                  <a:cubicBezTo>
                    <a:pt x="40499" y="43882"/>
                    <a:pt x="39007" y="44284"/>
                    <a:pt x="37526" y="44695"/>
                  </a:cubicBezTo>
                  <a:cubicBezTo>
                    <a:pt x="35654" y="45199"/>
                    <a:pt x="33792" y="45713"/>
                    <a:pt x="31920" y="46228"/>
                  </a:cubicBezTo>
                  <a:cubicBezTo>
                    <a:pt x="30624" y="46588"/>
                    <a:pt x="29328" y="46927"/>
                    <a:pt x="28032" y="47287"/>
                  </a:cubicBezTo>
                  <a:cubicBezTo>
                    <a:pt x="27435" y="47452"/>
                    <a:pt x="26849" y="47627"/>
                    <a:pt x="26293" y="47791"/>
                  </a:cubicBezTo>
                  <a:cubicBezTo>
                    <a:pt x="26118" y="47987"/>
                    <a:pt x="26129" y="48182"/>
                    <a:pt x="26139" y="48378"/>
                  </a:cubicBezTo>
                  <a:cubicBezTo>
                    <a:pt x="26170" y="48676"/>
                    <a:pt x="26201" y="48985"/>
                    <a:pt x="26231" y="49283"/>
                  </a:cubicBezTo>
                  <a:cubicBezTo>
                    <a:pt x="26270" y="49572"/>
                    <a:pt x="26345" y="49701"/>
                    <a:pt x="26546" y="49701"/>
                  </a:cubicBezTo>
                  <a:cubicBezTo>
                    <a:pt x="26609" y="49701"/>
                    <a:pt x="26685" y="49688"/>
                    <a:pt x="26777" y="49663"/>
                  </a:cubicBezTo>
                  <a:cubicBezTo>
                    <a:pt x="27538" y="49468"/>
                    <a:pt x="28299" y="49252"/>
                    <a:pt x="29070" y="49057"/>
                  </a:cubicBezTo>
                  <a:cubicBezTo>
                    <a:pt x="29358" y="48985"/>
                    <a:pt x="29647" y="48923"/>
                    <a:pt x="29976" y="48861"/>
                  </a:cubicBezTo>
                  <a:cubicBezTo>
                    <a:pt x="30315" y="50281"/>
                    <a:pt x="30644" y="51700"/>
                    <a:pt x="30984" y="53140"/>
                  </a:cubicBezTo>
                  <a:cubicBezTo>
                    <a:pt x="30552" y="53346"/>
                    <a:pt x="30151" y="53572"/>
                    <a:pt x="29739" y="53747"/>
                  </a:cubicBezTo>
                  <a:cubicBezTo>
                    <a:pt x="28402" y="54323"/>
                    <a:pt x="26982" y="54683"/>
                    <a:pt x="25542" y="54796"/>
                  </a:cubicBezTo>
                  <a:cubicBezTo>
                    <a:pt x="25161" y="54827"/>
                    <a:pt x="24783" y="54843"/>
                    <a:pt x="24409" y="54843"/>
                  </a:cubicBezTo>
                  <a:cubicBezTo>
                    <a:pt x="21792" y="54843"/>
                    <a:pt x="19374" y="54085"/>
                    <a:pt x="17169" y="52564"/>
                  </a:cubicBezTo>
                  <a:cubicBezTo>
                    <a:pt x="14114" y="50445"/>
                    <a:pt x="12242" y="47483"/>
                    <a:pt x="11234" y="43944"/>
                  </a:cubicBezTo>
                  <a:cubicBezTo>
                    <a:pt x="10740" y="42185"/>
                    <a:pt x="10514" y="40364"/>
                    <a:pt x="10565" y="38533"/>
                  </a:cubicBezTo>
                  <a:cubicBezTo>
                    <a:pt x="10709" y="33709"/>
                    <a:pt x="12324" y="29450"/>
                    <a:pt x="15513" y="25809"/>
                  </a:cubicBezTo>
                  <a:cubicBezTo>
                    <a:pt x="15595" y="25716"/>
                    <a:pt x="15688" y="25624"/>
                    <a:pt x="15811" y="25500"/>
                  </a:cubicBezTo>
                  <a:lnTo>
                    <a:pt x="21314" y="31847"/>
                  </a:lnTo>
                  <a:cubicBezTo>
                    <a:pt x="21232" y="32269"/>
                    <a:pt x="21448" y="32578"/>
                    <a:pt x="21613" y="32896"/>
                  </a:cubicBezTo>
                  <a:cubicBezTo>
                    <a:pt x="21733" y="33120"/>
                    <a:pt x="21865" y="33320"/>
                    <a:pt x="22102" y="33320"/>
                  </a:cubicBezTo>
                  <a:cubicBezTo>
                    <a:pt x="22170" y="33320"/>
                    <a:pt x="22246" y="33303"/>
                    <a:pt x="22333" y="33267"/>
                  </a:cubicBezTo>
                  <a:cubicBezTo>
                    <a:pt x="23207" y="34254"/>
                    <a:pt x="24380" y="34933"/>
                    <a:pt x="25666" y="35211"/>
                  </a:cubicBezTo>
                  <a:cubicBezTo>
                    <a:pt x="25655" y="35345"/>
                    <a:pt x="25635" y="35437"/>
                    <a:pt x="25635" y="35530"/>
                  </a:cubicBezTo>
                  <a:cubicBezTo>
                    <a:pt x="25614" y="35972"/>
                    <a:pt x="25583" y="36425"/>
                    <a:pt x="25573" y="36867"/>
                  </a:cubicBezTo>
                  <a:cubicBezTo>
                    <a:pt x="25542" y="37124"/>
                    <a:pt x="25666" y="37371"/>
                    <a:pt x="25882" y="37515"/>
                  </a:cubicBezTo>
                  <a:cubicBezTo>
                    <a:pt x="26180" y="37705"/>
                    <a:pt x="26527" y="37801"/>
                    <a:pt x="26873" y="37801"/>
                  </a:cubicBezTo>
                  <a:cubicBezTo>
                    <a:pt x="27148" y="37801"/>
                    <a:pt x="27422" y="37741"/>
                    <a:pt x="27671" y="37618"/>
                  </a:cubicBezTo>
                  <a:cubicBezTo>
                    <a:pt x="27898" y="37515"/>
                    <a:pt x="28052" y="37299"/>
                    <a:pt x="28073" y="37052"/>
                  </a:cubicBezTo>
                  <a:cubicBezTo>
                    <a:pt x="28083" y="36877"/>
                    <a:pt x="28104" y="36702"/>
                    <a:pt x="28104" y="36528"/>
                  </a:cubicBezTo>
                  <a:cubicBezTo>
                    <a:pt x="28124" y="36106"/>
                    <a:pt x="28124" y="35674"/>
                    <a:pt x="28134" y="35231"/>
                  </a:cubicBezTo>
                  <a:cubicBezTo>
                    <a:pt x="28957" y="35046"/>
                    <a:pt x="29739" y="34697"/>
                    <a:pt x="30439" y="34223"/>
                  </a:cubicBezTo>
                  <a:cubicBezTo>
                    <a:pt x="30552" y="34326"/>
                    <a:pt x="30644" y="34409"/>
                    <a:pt x="30747" y="34491"/>
                  </a:cubicBezTo>
                  <a:cubicBezTo>
                    <a:pt x="31344" y="34995"/>
                    <a:pt x="31951" y="35509"/>
                    <a:pt x="32558" y="36024"/>
                  </a:cubicBezTo>
                  <a:cubicBezTo>
                    <a:pt x="32701" y="36167"/>
                    <a:pt x="32895" y="36240"/>
                    <a:pt x="33093" y="36240"/>
                  </a:cubicBezTo>
                  <a:cubicBezTo>
                    <a:pt x="33207" y="36240"/>
                    <a:pt x="33323" y="36216"/>
                    <a:pt x="33432" y="36168"/>
                  </a:cubicBezTo>
                  <a:cubicBezTo>
                    <a:pt x="34059" y="35910"/>
                    <a:pt x="34512" y="35355"/>
                    <a:pt x="34656" y="34686"/>
                  </a:cubicBezTo>
                  <a:cubicBezTo>
                    <a:pt x="34738" y="34347"/>
                    <a:pt x="34605" y="33997"/>
                    <a:pt x="34327" y="33802"/>
                  </a:cubicBezTo>
                  <a:cubicBezTo>
                    <a:pt x="33699" y="33308"/>
                    <a:pt x="33082" y="32794"/>
                    <a:pt x="32465" y="32279"/>
                  </a:cubicBezTo>
                  <a:cubicBezTo>
                    <a:pt x="32393" y="32207"/>
                    <a:pt x="32321" y="32145"/>
                    <a:pt x="32228" y="32063"/>
                  </a:cubicBezTo>
                  <a:cubicBezTo>
                    <a:pt x="32702" y="31065"/>
                    <a:pt x="32887" y="29954"/>
                    <a:pt x="32763" y="28864"/>
                  </a:cubicBezTo>
                  <a:cubicBezTo>
                    <a:pt x="32948" y="28823"/>
                    <a:pt x="33082" y="28792"/>
                    <a:pt x="33226" y="28761"/>
                  </a:cubicBezTo>
                  <a:cubicBezTo>
                    <a:pt x="33648" y="28679"/>
                    <a:pt x="34070" y="28617"/>
                    <a:pt x="34491" y="28525"/>
                  </a:cubicBezTo>
                  <a:cubicBezTo>
                    <a:pt x="34852" y="28453"/>
                    <a:pt x="35026" y="28257"/>
                    <a:pt x="35057" y="27887"/>
                  </a:cubicBezTo>
                  <a:cubicBezTo>
                    <a:pt x="35109" y="27373"/>
                    <a:pt x="34944" y="26858"/>
                    <a:pt x="34594" y="26467"/>
                  </a:cubicBezTo>
                  <a:cubicBezTo>
                    <a:pt x="34490" y="26331"/>
                    <a:pt x="34325" y="26252"/>
                    <a:pt x="34154" y="26252"/>
                  </a:cubicBezTo>
                  <a:cubicBezTo>
                    <a:pt x="34105" y="26252"/>
                    <a:pt x="34056" y="26258"/>
                    <a:pt x="34008" y="26272"/>
                  </a:cubicBezTo>
                  <a:lnTo>
                    <a:pt x="32527" y="26642"/>
                  </a:lnTo>
                  <a:cubicBezTo>
                    <a:pt x="32383" y="26683"/>
                    <a:pt x="32249" y="26724"/>
                    <a:pt x="32095" y="26766"/>
                  </a:cubicBezTo>
                  <a:cubicBezTo>
                    <a:pt x="31724" y="26128"/>
                    <a:pt x="31251" y="25552"/>
                    <a:pt x="30696" y="25068"/>
                  </a:cubicBezTo>
                  <a:cubicBezTo>
                    <a:pt x="30521" y="24451"/>
                    <a:pt x="29935" y="24040"/>
                    <a:pt x="29153" y="23968"/>
                  </a:cubicBezTo>
                  <a:cubicBezTo>
                    <a:pt x="29101" y="23916"/>
                    <a:pt x="29029" y="23844"/>
                    <a:pt x="28978" y="23772"/>
                  </a:cubicBezTo>
                  <a:cubicBezTo>
                    <a:pt x="28597" y="23299"/>
                    <a:pt x="28227" y="22826"/>
                    <a:pt x="27846" y="22363"/>
                  </a:cubicBezTo>
                  <a:cubicBezTo>
                    <a:pt x="24760" y="18536"/>
                    <a:pt x="21664" y="14710"/>
                    <a:pt x="18558" y="10894"/>
                  </a:cubicBezTo>
                  <a:cubicBezTo>
                    <a:pt x="18280" y="10544"/>
                    <a:pt x="17961" y="10235"/>
                    <a:pt x="17611" y="9957"/>
                  </a:cubicBezTo>
                  <a:cubicBezTo>
                    <a:pt x="16932" y="9423"/>
                    <a:pt x="16171" y="9063"/>
                    <a:pt x="15297" y="9032"/>
                  </a:cubicBezTo>
                  <a:cubicBezTo>
                    <a:pt x="14885" y="9021"/>
                    <a:pt x="14484" y="9001"/>
                    <a:pt x="14073" y="8970"/>
                  </a:cubicBezTo>
                  <a:cubicBezTo>
                    <a:pt x="13702" y="8939"/>
                    <a:pt x="13363" y="8775"/>
                    <a:pt x="13126" y="8497"/>
                  </a:cubicBezTo>
                  <a:cubicBezTo>
                    <a:pt x="12653" y="7982"/>
                    <a:pt x="12170" y="7478"/>
                    <a:pt x="11686" y="6964"/>
                  </a:cubicBezTo>
                  <a:cubicBezTo>
                    <a:pt x="10226" y="5411"/>
                    <a:pt x="8765" y="3858"/>
                    <a:pt x="7304" y="2294"/>
                  </a:cubicBezTo>
                  <a:cubicBezTo>
                    <a:pt x="6954" y="1924"/>
                    <a:pt x="6697" y="1502"/>
                    <a:pt x="6656" y="977"/>
                  </a:cubicBezTo>
                  <a:cubicBezTo>
                    <a:pt x="6646" y="792"/>
                    <a:pt x="6625" y="607"/>
                    <a:pt x="6594" y="422"/>
                  </a:cubicBezTo>
                  <a:cubicBezTo>
                    <a:pt x="6541" y="123"/>
                    <a:pt x="6464" y="1"/>
                    <a:pt x="6267" y="1"/>
                  </a:cubicBezTo>
                  <a:close/>
                </a:path>
              </a:pathLst>
            </a:custGeom>
            <a:solidFill>
              <a:srgbClr val="2E2B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 name="Google Shape;71;p13"/>
            <p:cNvSpPr/>
            <p:nvPr/>
          </p:nvSpPr>
          <p:spPr>
            <a:xfrm>
              <a:off x="8435524" y="1780688"/>
              <a:ext cx="684098" cy="741866"/>
            </a:xfrm>
            <a:custGeom>
              <a:avLst/>
              <a:gdLst/>
              <a:ahLst/>
              <a:cxnLst/>
              <a:rect l="l" t="t" r="r" b="b"/>
              <a:pathLst>
                <a:path w="17396" h="18865" extrusionOk="0">
                  <a:moveTo>
                    <a:pt x="227" y="1"/>
                  </a:moveTo>
                  <a:cubicBezTo>
                    <a:pt x="206" y="145"/>
                    <a:pt x="176" y="279"/>
                    <a:pt x="155" y="423"/>
                  </a:cubicBezTo>
                  <a:cubicBezTo>
                    <a:pt x="1" y="1976"/>
                    <a:pt x="52" y="3550"/>
                    <a:pt x="330" y="5082"/>
                  </a:cubicBezTo>
                  <a:cubicBezTo>
                    <a:pt x="587" y="6584"/>
                    <a:pt x="1029" y="8045"/>
                    <a:pt x="1657" y="9434"/>
                  </a:cubicBezTo>
                  <a:cubicBezTo>
                    <a:pt x="2829" y="12067"/>
                    <a:pt x="4516" y="14320"/>
                    <a:pt x="6841" y="16048"/>
                  </a:cubicBezTo>
                  <a:cubicBezTo>
                    <a:pt x="9300" y="17887"/>
                    <a:pt x="12025" y="18864"/>
                    <a:pt x="15023" y="18864"/>
                  </a:cubicBezTo>
                  <a:cubicBezTo>
                    <a:pt x="15412" y="18864"/>
                    <a:pt x="15804" y="18848"/>
                    <a:pt x="16202" y="18815"/>
                  </a:cubicBezTo>
                  <a:cubicBezTo>
                    <a:pt x="16521" y="18784"/>
                    <a:pt x="16850" y="18733"/>
                    <a:pt x="17169" y="18681"/>
                  </a:cubicBezTo>
                  <a:cubicBezTo>
                    <a:pt x="17282" y="18671"/>
                    <a:pt x="17395" y="18640"/>
                    <a:pt x="17334" y="18424"/>
                  </a:cubicBezTo>
                  <a:cubicBezTo>
                    <a:pt x="17200" y="18424"/>
                    <a:pt x="17056" y="18434"/>
                    <a:pt x="16922" y="18455"/>
                  </a:cubicBezTo>
                  <a:cubicBezTo>
                    <a:pt x="16324" y="18556"/>
                    <a:pt x="15722" y="18606"/>
                    <a:pt x="15118" y="18606"/>
                  </a:cubicBezTo>
                  <a:cubicBezTo>
                    <a:pt x="14859" y="18606"/>
                    <a:pt x="14599" y="18597"/>
                    <a:pt x="14340" y="18578"/>
                  </a:cubicBezTo>
                  <a:cubicBezTo>
                    <a:pt x="11398" y="18404"/>
                    <a:pt x="8816" y="17313"/>
                    <a:pt x="6553" y="15462"/>
                  </a:cubicBezTo>
                  <a:cubicBezTo>
                    <a:pt x="3889" y="13301"/>
                    <a:pt x="2140" y="10514"/>
                    <a:pt x="1112" y="7253"/>
                  </a:cubicBezTo>
                  <a:cubicBezTo>
                    <a:pt x="515" y="5340"/>
                    <a:pt x="237" y="3344"/>
                    <a:pt x="268" y="1338"/>
                  </a:cubicBezTo>
                  <a:cubicBezTo>
                    <a:pt x="278" y="896"/>
                    <a:pt x="289" y="454"/>
                    <a:pt x="299" y="11"/>
                  </a:cubicBezTo>
                  <a:lnTo>
                    <a:pt x="227" y="1"/>
                  </a:lnTo>
                  <a:close/>
                </a:path>
              </a:pathLst>
            </a:custGeom>
            <a:solidFill>
              <a:srgbClr val="2E2B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2" name="Google Shape;72;p13"/>
            <p:cNvSpPr/>
            <p:nvPr/>
          </p:nvSpPr>
          <p:spPr>
            <a:xfrm>
              <a:off x="8523297" y="982194"/>
              <a:ext cx="450704" cy="527112"/>
            </a:xfrm>
            <a:custGeom>
              <a:avLst/>
              <a:gdLst/>
              <a:ahLst/>
              <a:cxnLst/>
              <a:rect l="l" t="t" r="r" b="b"/>
              <a:pathLst>
                <a:path w="11461" h="13404" extrusionOk="0">
                  <a:moveTo>
                    <a:pt x="32" y="0"/>
                  </a:moveTo>
                  <a:cubicBezTo>
                    <a:pt x="1" y="62"/>
                    <a:pt x="1" y="144"/>
                    <a:pt x="32" y="206"/>
                  </a:cubicBezTo>
                  <a:cubicBezTo>
                    <a:pt x="93" y="299"/>
                    <a:pt x="155" y="391"/>
                    <a:pt x="237" y="473"/>
                  </a:cubicBezTo>
                  <a:cubicBezTo>
                    <a:pt x="3869" y="4732"/>
                    <a:pt x="7510" y="8991"/>
                    <a:pt x="11141" y="13249"/>
                  </a:cubicBezTo>
                  <a:cubicBezTo>
                    <a:pt x="11182" y="13301"/>
                    <a:pt x="11223" y="13342"/>
                    <a:pt x="11275" y="13383"/>
                  </a:cubicBezTo>
                  <a:cubicBezTo>
                    <a:pt x="11326" y="13404"/>
                    <a:pt x="11388" y="13404"/>
                    <a:pt x="11450" y="13404"/>
                  </a:cubicBezTo>
                  <a:cubicBezTo>
                    <a:pt x="11460" y="13198"/>
                    <a:pt x="11316" y="13105"/>
                    <a:pt x="11223" y="12992"/>
                  </a:cubicBezTo>
                  <a:cubicBezTo>
                    <a:pt x="8467" y="9762"/>
                    <a:pt x="5710" y="6532"/>
                    <a:pt x="2953" y="3302"/>
                  </a:cubicBezTo>
                  <a:cubicBezTo>
                    <a:pt x="2079" y="2284"/>
                    <a:pt x="1194" y="1276"/>
                    <a:pt x="309" y="257"/>
                  </a:cubicBezTo>
                  <a:cubicBezTo>
                    <a:pt x="217" y="165"/>
                    <a:pt x="124" y="83"/>
                    <a:pt x="32" y="0"/>
                  </a:cubicBezTo>
                  <a:close/>
                </a:path>
              </a:pathLst>
            </a:custGeom>
            <a:solidFill>
              <a:srgbClr val="2E2B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 name="Google Shape;73;p13"/>
            <p:cNvSpPr/>
            <p:nvPr/>
          </p:nvSpPr>
          <p:spPr>
            <a:xfrm>
              <a:off x="8206967" y="1254166"/>
              <a:ext cx="122222" cy="112509"/>
            </a:xfrm>
            <a:custGeom>
              <a:avLst/>
              <a:gdLst/>
              <a:ahLst/>
              <a:cxnLst/>
              <a:rect l="l" t="t" r="r" b="b"/>
              <a:pathLst>
                <a:path w="3108" h="2861" extrusionOk="0">
                  <a:moveTo>
                    <a:pt x="1570" y="334"/>
                  </a:moveTo>
                  <a:cubicBezTo>
                    <a:pt x="2074" y="334"/>
                    <a:pt x="2526" y="690"/>
                    <a:pt x="2634" y="1211"/>
                  </a:cubicBezTo>
                  <a:cubicBezTo>
                    <a:pt x="2747" y="1797"/>
                    <a:pt x="2367" y="2373"/>
                    <a:pt x="1770" y="2476"/>
                  </a:cubicBezTo>
                  <a:cubicBezTo>
                    <a:pt x="1691" y="2494"/>
                    <a:pt x="1612" y="2503"/>
                    <a:pt x="1534" y="2503"/>
                  </a:cubicBezTo>
                  <a:cubicBezTo>
                    <a:pt x="1036" y="2503"/>
                    <a:pt x="592" y="2148"/>
                    <a:pt x="495" y="1632"/>
                  </a:cubicBezTo>
                  <a:cubicBezTo>
                    <a:pt x="371" y="1046"/>
                    <a:pt x="762" y="470"/>
                    <a:pt x="1348" y="357"/>
                  </a:cubicBezTo>
                  <a:cubicBezTo>
                    <a:pt x="1423" y="341"/>
                    <a:pt x="1497" y="334"/>
                    <a:pt x="1570" y="334"/>
                  </a:cubicBezTo>
                  <a:close/>
                  <a:moveTo>
                    <a:pt x="1562" y="0"/>
                  </a:moveTo>
                  <a:cubicBezTo>
                    <a:pt x="1471" y="0"/>
                    <a:pt x="1379" y="9"/>
                    <a:pt x="1287" y="28"/>
                  </a:cubicBezTo>
                  <a:cubicBezTo>
                    <a:pt x="505" y="182"/>
                    <a:pt x="1" y="943"/>
                    <a:pt x="155" y="1735"/>
                  </a:cubicBezTo>
                  <a:cubicBezTo>
                    <a:pt x="300" y="2398"/>
                    <a:pt x="895" y="2861"/>
                    <a:pt x="1556" y="2861"/>
                  </a:cubicBezTo>
                  <a:cubicBezTo>
                    <a:pt x="1644" y="2861"/>
                    <a:pt x="1732" y="2853"/>
                    <a:pt x="1821" y="2836"/>
                  </a:cubicBezTo>
                  <a:cubicBezTo>
                    <a:pt x="2593" y="2692"/>
                    <a:pt x="3107" y="1941"/>
                    <a:pt x="2953" y="1170"/>
                  </a:cubicBezTo>
                  <a:cubicBezTo>
                    <a:pt x="2826" y="481"/>
                    <a:pt x="2229" y="0"/>
                    <a:pt x="1562" y="0"/>
                  </a:cubicBezTo>
                  <a:close/>
                </a:path>
              </a:pathLst>
            </a:custGeom>
            <a:solidFill>
              <a:srgbClr val="2E2B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4" name="Google Shape;74;p13"/>
            <p:cNvSpPr/>
            <p:nvPr/>
          </p:nvSpPr>
          <p:spPr>
            <a:xfrm>
              <a:off x="1237311" y="2942364"/>
              <a:ext cx="606824" cy="606824"/>
            </a:xfrm>
            <a:custGeom>
              <a:avLst/>
              <a:gdLst/>
              <a:ahLst/>
              <a:cxnLst/>
              <a:rect l="l" t="t" r="r" b="b"/>
              <a:pathLst>
                <a:path w="15431" h="15431" extrusionOk="0">
                  <a:moveTo>
                    <a:pt x="7716" y="1"/>
                  </a:moveTo>
                  <a:cubicBezTo>
                    <a:pt x="3447" y="1"/>
                    <a:pt x="1" y="3457"/>
                    <a:pt x="1" y="7716"/>
                  </a:cubicBezTo>
                  <a:cubicBezTo>
                    <a:pt x="1" y="11974"/>
                    <a:pt x="3447" y="15431"/>
                    <a:pt x="7716" y="15431"/>
                  </a:cubicBezTo>
                  <a:cubicBezTo>
                    <a:pt x="11974" y="15431"/>
                    <a:pt x="15431" y="11974"/>
                    <a:pt x="15431" y="7716"/>
                  </a:cubicBezTo>
                  <a:cubicBezTo>
                    <a:pt x="15431" y="3457"/>
                    <a:pt x="11974" y="1"/>
                    <a:pt x="7716" y="1"/>
                  </a:cubicBezTo>
                  <a:close/>
                </a:path>
              </a:pathLst>
            </a:custGeom>
            <a:solidFill>
              <a:srgbClr val="50897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5" name="Google Shape;75;p13"/>
            <p:cNvSpPr/>
            <p:nvPr/>
          </p:nvSpPr>
          <p:spPr>
            <a:xfrm>
              <a:off x="1213440" y="2894073"/>
              <a:ext cx="616931" cy="606824"/>
            </a:xfrm>
            <a:custGeom>
              <a:avLst/>
              <a:gdLst/>
              <a:ahLst/>
              <a:cxnLst/>
              <a:rect l="l" t="t" r="r" b="b"/>
              <a:pathLst>
                <a:path w="15688" h="15431" extrusionOk="0">
                  <a:moveTo>
                    <a:pt x="7859" y="333"/>
                  </a:moveTo>
                  <a:cubicBezTo>
                    <a:pt x="11851" y="333"/>
                    <a:pt x="15143" y="3591"/>
                    <a:pt x="15184" y="7648"/>
                  </a:cubicBezTo>
                  <a:cubicBezTo>
                    <a:pt x="15235" y="11756"/>
                    <a:pt x="11841" y="15054"/>
                    <a:pt x="7837" y="15054"/>
                  </a:cubicBezTo>
                  <a:cubicBezTo>
                    <a:pt x="7831" y="15054"/>
                    <a:pt x="7825" y="15054"/>
                    <a:pt x="7819" y="15054"/>
                  </a:cubicBezTo>
                  <a:cubicBezTo>
                    <a:pt x="7782" y="15054"/>
                    <a:pt x="7745" y="15055"/>
                    <a:pt x="7709" y="15055"/>
                  </a:cubicBezTo>
                  <a:cubicBezTo>
                    <a:pt x="3786" y="15055"/>
                    <a:pt x="494" y="11787"/>
                    <a:pt x="453" y="7812"/>
                  </a:cubicBezTo>
                  <a:cubicBezTo>
                    <a:pt x="381" y="3728"/>
                    <a:pt x="3663" y="375"/>
                    <a:pt x="7747" y="334"/>
                  </a:cubicBezTo>
                  <a:cubicBezTo>
                    <a:pt x="7784" y="333"/>
                    <a:pt x="7821" y="333"/>
                    <a:pt x="7859" y="333"/>
                  </a:cubicBezTo>
                  <a:close/>
                  <a:moveTo>
                    <a:pt x="7782" y="0"/>
                  </a:moveTo>
                  <a:cubicBezTo>
                    <a:pt x="3600" y="0"/>
                    <a:pt x="164" y="3353"/>
                    <a:pt x="93" y="7565"/>
                  </a:cubicBezTo>
                  <a:cubicBezTo>
                    <a:pt x="1" y="11762"/>
                    <a:pt x="3303" y="15260"/>
                    <a:pt x="7500" y="15424"/>
                  </a:cubicBezTo>
                  <a:cubicBezTo>
                    <a:pt x="7605" y="15428"/>
                    <a:pt x="7710" y="15430"/>
                    <a:pt x="7814" y="15430"/>
                  </a:cubicBezTo>
                  <a:cubicBezTo>
                    <a:pt x="11856" y="15430"/>
                    <a:pt x="15292" y="12351"/>
                    <a:pt x="15503" y="8049"/>
                  </a:cubicBezTo>
                  <a:cubicBezTo>
                    <a:pt x="15688" y="3759"/>
                    <a:pt x="12334" y="138"/>
                    <a:pt x="8045" y="5"/>
                  </a:cubicBezTo>
                  <a:cubicBezTo>
                    <a:pt x="7957" y="2"/>
                    <a:pt x="7869" y="0"/>
                    <a:pt x="7782" y="0"/>
                  </a:cubicBezTo>
                  <a:close/>
                </a:path>
              </a:pathLst>
            </a:custGeom>
            <a:solidFill>
              <a:srgbClr val="2E2B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 name="Google Shape;76;p13"/>
            <p:cNvSpPr/>
            <p:nvPr/>
          </p:nvSpPr>
          <p:spPr>
            <a:xfrm>
              <a:off x="257320" y="619095"/>
              <a:ext cx="606824" cy="578471"/>
            </a:xfrm>
            <a:custGeom>
              <a:avLst/>
              <a:gdLst/>
              <a:ahLst/>
              <a:cxnLst/>
              <a:rect l="l" t="t" r="r" b="b"/>
              <a:pathLst>
                <a:path w="15431" h="14710" fill="none" extrusionOk="0">
                  <a:moveTo>
                    <a:pt x="14299" y="10318"/>
                  </a:moveTo>
                  <a:cubicBezTo>
                    <a:pt x="12849" y="11418"/>
                    <a:pt x="11480" y="11140"/>
                    <a:pt x="10225" y="9495"/>
                  </a:cubicBezTo>
                  <a:lnTo>
                    <a:pt x="7397" y="5781"/>
                  </a:lnTo>
                  <a:lnTo>
                    <a:pt x="6029" y="6820"/>
                  </a:lnTo>
                  <a:lnTo>
                    <a:pt x="10472" y="12642"/>
                  </a:lnTo>
                  <a:cubicBezTo>
                    <a:pt x="10524" y="12714"/>
                    <a:pt x="10524" y="12817"/>
                    <a:pt x="10462" y="12889"/>
                  </a:cubicBezTo>
                  <a:cubicBezTo>
                    <a:pt x="10359" y="13002"/>
                    <a:pt x="10205" y="13167"/>
                    <a:pt x="9968" y="13414"/>
                  </a:cubicBezTo>
                  <a:cubicBezTo>
                    <a:pt x="9547" y="13856"/>
                    <a:pt x="9063" y="14237"/>
                    <a:pt x="8528" y="14525"/>
                  </a:cubicBezTo>
                  <a:cubicBezTo>
                    <a:pt x="8312" y="14638"/>
                    <a:pt x="8065" y="14700"/>
                    <a:pt x="7818" y="14710"/>
                  </a:cubicBezTo>
                  <a:cubicBezTo>
                    <a:pt x="7572" y="14710"/>
                    <a:pt x="7325" y="14638"/>
                    <a:pt x="7119" y="14494"/>
                  </a:cubicBezTo>
                  <a:cubicBezTo>
                    <a:pt x="6872" y="14319"/>
                    <a:pt x="6646" y="14093"/>
                    <a:pt x="6471" y="13846"/>
                  </a:cubicBezTo>
                  <a:lnTo>
                    <a:pt x="2922" y="9196"/>
                  </a:lnTo>
                  <a:lnTo>
                    <a:pt x="1924" y="9958"/>
                  </a:lnTo>
                  <a:cubicBezTo>
                    <a:pt x="1873" y="9999"/>
                    <a:pt x="1790" y="10009"/>
                    <a:pt x="1729" y="9978"/>
                  </a:cubicBezTo>
                  <a:cubicBezTo>
                    <a:pt x="1523" y="9875"/>
                    <a:pt x="1317" y="9762"/>
                    <a:pt x="1132" y="9628"/>
                  </a:cubicBezTo>
                  <a:cubicBezTo>
                    <a:pt x="885" y="9474"/>
                    <a:pt x="680" y="9268"/>
                    <a:pt x="505" y="9032"/>
                  </a:cubicBezTo>
                  <a:cubicBezTo>
                    <a:pt x="155" y="8579"/>
                    <a:pt x="1" y="8157"/>
                    <a:pt x="62" y="7777"/>
                  </a:cubicBezTo>
                  <a:cubicBezTo>
                    <a:pt x="124" y="7396"/>
                    <a:pt x="330" y="7067"/>
                    <a:pt x="649" y="6841"/>
                  </a:cubicBezTo>
                  <a:lnTo>
                    <a:pt x="9567" y="41"/>
                  </a:lnTo>
                  <a:cubicBezTo>
                    <a:pt x="9619" y="0"/>
                    <a:pt x="9701" y="0"/>
                    <a:pt x="9763" y="21"/>
                  </a:cubicBezTo>
                  <a:cubicBezTo>
                    <a:pt x="9968" y="124"/>
                    <a:pt x="10164" y="237"/>
                    <a:pt x="10359" y="370"/>
                  </a:cubicBezTo>
                  <a:cubicBezTo>
                    <a:pt x="10596" y="525"/>
                    <a:pt x="10812" y="730"/>
                    <a:pt x="10987" y="967"/>
                  </a:cubicBezTo>
                  <a:cubicBezTo>
                    <a:pt x="11336" y="1420"/>
                    <a:pt x="11480" y="1841"/>
                    <a:pt x="11429" y="2222"/>
                  </a:cubicBezTo>
                  <a:cubicBezTo>
                    <a:pt x="11367" y="2603"/>
                    <a:pt x="11162" y="2942"/>
                    <a:pt x="10843" y="3158"/>
                  </a:cubicBezTo>
                  <a:lnTo>
                    <a:pt x="10503" y="3415"/>
                  </a:lnTo>
                  <a:lnTo>
                    <a:pt x="12807" y="6440"/>
                  </a:lnTo>
                  <a:cubicBezTo>
                    <a:pt x="13034" y="6738"/>
                    <a:pt x="13250" y="6902"/>
                    <a:pt x="13466" y="6933"/>
                  </a:cubicBezTo>
                  <a:cubicBezTo>
                    <a:pt x="13671" y="6964"/>
                    <a:pt x="13908" y="6872"/>
                    <a:pt x="14186" y="6676"/>
                  </a:cubicBezTo>
                  <a:cubicBezTo>
                    <a:pt x="14258" y="6625"/>
                    <a:pt x="14350" y="6625"/>
                    <a:pt x="14422" y="6676"/>
                  </a:cubicBezTo>
                  <a:cubicBezTo>
                    <a:pt x="14618" y="6841"/>
                    <a:pt x="14803" y="7026"/>
                    <a:pt x="14957" y="7232"/>
                  </a:cubicBezTo>
                  <a:cubicBezTo>
                    <a:pt x="15286" y="7653"/>
                    <a:pt x="15430" y="8199"/>
                    <a:pt x="15369" y="8723"/>
                  </a:cubicBezTo>
                  <a:cubicBezTo>
                    <a:pt x="15307" y="9289"/>
                    <a:pt x="14947" y="9824"/>
                    <a:pt x="14299" y="10318"/>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 name="Google Shape;77;p13"/>
            <p:cNvSpPr/>
            <p:nvPr/>
          </p:nvSpPr>
          <p:spPr>
            <a:xfrm>
              <a:off x="7261201" y="815928"/>
              <a:ext cx="436940" cy="433676"/>
            </a:xfrm>
            <a:custGeom>
              <a:avLst/>
              <a:gdLst/>
              <a:ahLst/>
              <a:cxnLst/>
              <a:rect l="l" t="t" r="r" b="b"/>
              <a:pathLst>
                <a:path w="11111" h="11028" fill="none" extrusionOk="0">
                  <a:moveTo>
                    <a:pt x="2542" y="11017"/>
                  </a:moveTo>
                  <a:lnTo>
                    <a:pt x="2511" y="11017"/>
                  </a:lnTo>
                  <a:cubicBezTo>
                    <a:pt x="2182" y="10976"/>
                    <a:pt x="1863" y="10873"/>
                    <a:pt x="1575" y="10729"/>
                  </a:cubicBezTo>
                  <a:cubicBezTo>
                    <a:pt x="1297" y="10596"/>
                    <a:pt x="1050" y="10421"/>
                    <a:pt x="824" y="10225"/>
                  </a:cubicBezTo>
                  <a:cubicBezTo>
                    <a:pt x="618" y="10030"/>
                    <a:pt x="443" y="9814"/>
                    <a:pt x="320" y="9567"/>
                  </a:cubicBezTo>
                  <a:cubicBezTo>
                    <a:pt x="196" y="9351"/>
                    <a:pt x="135" y="9104"/>
                    <a:pt x="124" y="8847"/>
                  </a:cubicBezTo>
                  <a:cubicBezTo>
                    <a:pt x="124" y="8466"/>
                    <a:pt x="351" y="8045"/>
                    <a:pt x="803" y="7571"/>
                  </a:cubicBezTo>
                  <a:lnTo>
                    <a:pt x="2891" y="5319"/>
                  </a:lnTo>
                  <a:lnTo>
                    <a:pt x="63" y="2418"/>
                  </a:lnTo>
                  <a:cubicBezTo>
                    <a:pt x="21" y="2366"/>
                    <a:pt x="1" y="2294"/>
                    <a:pt x="21" y="2233"/>
                  </a:cubicBezTo>
                  <a:cubicBezTo>
                    <a:pt x="93" y="1965"/>
                    <a:pt x="196" y="1708"/>
                    <a:pt x="340" y="1472"/>
                  </a:cubicBezTo>
                  <a:cubicBezTo>
                    <a:pt x="474" y="1214"/>
                    <a:pt x="649" y="988"/>
                    <a:pt x="865" y="793"/>
                  </a:cubicBezTo>
                  <a:cubicBezTo>
                    <a:pt x="1060" y="597"/>
                    <a:pt x="1287" y="443"/>
                    <a:pt x="1534" y="319"/>
                  </a:cubicBezTo>
                  <a:cubicBezTo>
                    <a:pt x="1770" y="196"/>
                    <a:pt x="2038" y="134"/>
                    <a:pt x="2305" y="134"/>
                  </a:cubicBezTo>
                  <a:cubicBezTo>
                    <a:pt x="2788" y="124"/>
                    <a:pt x="3251" y="350"/>
                    <a:pt x="3550" y="721"/>
                  </a:cubicBezTo>
                  <a:lnTo>
                    <a:pt x="5648" y="3004"/>
                  </a:lnTo>
                  <a:lnTo>
                    <a:pt x="8446" y="73"/>
                  </a:lnTo>
                  <a:cubicBezTo>
                    <a:pt x="8498" y="21"/>
                    <a:pt x="8580" y="1"/>
                    <a:pt x="8652" y="21"/>
                  </a:cubicBezTo>
                  <a:cubicBezTo>
                    <a:pt x="9176" y="186"/>
                    <a:pt x="9650" y="484"/>
                    <a:pt x="10040" y="875"/>
                  </a:cubicBezTo>
                  <a:cubicBezTo>
                    <a:pt x="10431" y="1245"/>
                    <a:pt x="10658" y="1749"/>
                    <a:pt x="10668" y="2284"/>
                  </a:cubicBezTo>
                  <a:cubicBezTo>
                    <a:pt x="10668" y="2510"/>
                    <a:pt x="10606" y="2747"/>
                    <a:pt x="10503" y="2953"/>
                  </a:cubicBezTo>
                  <a:cubicBezTo>
                    <a:pt x="10370" y="3210"/>
                    <a:pt x="10195" y="3436"/>
                    <a:pt x="9989" y="3632"/>
                  </a:cubicBezTo>
                  <a:lnTo>
                    <a:pt x="8220" y="5473"/>
                  </a:lnTo>
                  <a:lnTo>
                    <a:pt x="11049" y="8724"/>
                  </a:lnTo>
                  <a:cubicBezTo>
                    <a:pt x="11090" y="8775"/>
                    <a:pt x="11110" y="8847"/>
                    <a:pt x="11090" y="8909"/>
                  </a:cubicBezTo>
                  <a:cubicBezTo>
                    <a:pt x="10935" y="9454"/>
                    <a:pt x="10637" y="9937"/>
                    <a:pt x="10226" y="10328"/>
                  </a:cubicBezTo>
                  <a:cubicBezTo>
                    <a:pt x="9824" y="10678"/>
                    <a:pt x="9300" y="10873"/>
                    <a:pt x="8755" y="10863"/>
                  </a:cubicBezTo>
                  <a:cubicBezTo>
                    <a:pt x="8508" y="10853"/>
                    <a:pt x="8271" y="10791"/>
                    <a:pt x="8045" y="10699"/>
                  </a:cubicBezTo>
                  <a:cubicBezTo>
                    <a:pt x="7767" y="10575"/>
                    <a:pt x="7520" y="10390"/>
                    <a:pt x="7335" y="10143"/>
                  </a:cubicBezTo>
                  <a:lnTo>
                    <a:pt x="5504" y="7931"/>
                  </a:lnTo>
                  <a:lnTo>
                    <a:pt x="2686" y="10966"/>
                  </a:lnTo>
                  <a:cubicBezTo>
                    <a:pt x="2655" y="11007"/>
                    <a:pt x="2593" y="11028"/>
                    <a:pt x="2542" y="11017"/>
                  </a:cubicBezTo>
                  <a:close/>
                  <a:moveTo>
                    <a:pt x="937" y="7705"/>
                  </a:move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8" name="Google Shape;78;p13"/>
            <p:cNvSpPr/>
            <p:nvPr/>
          </p:nvSpPr>
          <p:spPr>
            <a:xfrm>
              <a:off x="1859283" y="4242882"/>
              <a:ext cx="392817" cy="421171"/>
            </a:xfrm>
            <a:custGeom>
              <a:avLst/>
              <a:gdLst/>
              <a:ahLst/>
              <a:cxnLst/>
              <a:rect l="l" t="t" r="r" b="b"/>
              <a:pathLst>
                <a:path w="9989" h="10710" fill="none" extrusionOk="0">
                  <a:moveTo>
                    <a:pt x="5709" y="10709"/>
                  </a:moveTo>
                  <a:cubicBezTo>
                    <a:pt x="4958" y="10709"/>
                    <a:pt x="4084" y="10514"/>
                    <a:pt x="3107" y="10133"/>
                  </a:cubicBezTo>
                  <a:cubicBezTo>
                    <a:pt x="2953" y="10071"/>
                    <a:pt x="2767" y="9999"/>
                    <a:pt x="2541" y="9897"/>
                  </a:cubicBezTo>
                  <a:cubicBezTo>
                    <a:pt x="2315" y="9794"/>
                    <a:pt x="2099" y="9691"/>
                    <a:pt x="1872" y="9578"/>
                  </a:cubicBezTo>
                  <a:cubicBezTo>
                    <a:pt x="1656" y="9454"/>
                    <a:pt x="1440" y="9331"/>
                    <a:pt x="1224" y="9197"/>
                  </a:cubicBezTo>
                  <a:cubicBezTo>
                    <a:pt x="1019" y="9063"/>
                    <a:pt x="823" y="8919"/>
                    <a:pt x="638" y="8755"/>
                  </a:cubicBezTo>
                  <a:cubicBezTo>
                    <a:pt x="144" y="8302"/>
                    <a:pt x="0" y="7767"/>
                    <a:pt x="216" y="7212"/>
                  </a:cubicBezTo>
                  <a:lnTo>
                    <a:pt x="2788" y="618"/>
                  </a:lnTo>
                  <a:cubicBezTo>
                    <a:pt x="2860" y="402"/>
                    <a:pt x="3025" y="217"/>
                    <a:pt x="3230" y="124"/>
                  </a:cubicBezTo>
                  <a:cubicBezTo>
                    <a:pt x="3436" y="42"/>
                    <a:pt x="3652" y="1"/>
                    <a:pt x="3868" y="11"/>
                  </a:cubicBezTo>
                  <a:cubicBezTo>
                    <a:pt x="4321" y="42"/>
                    <a:pt x="4773" y="124"/>
                    <a:pt x="5205" y="248"/>
                  </a:cubicBezTo>
                  <a:cubicBezTo>
                    <a:pt x="5720" y="392"/>
                    <a:pt x="6234" y="556"/>
                    <a:pt x="6738" y="752"/>
                  </a:cubicBezTo>
                  <a:cubicBezTo>
                    <a:pt x="7972" y="1235"/>
                    <a:pt x="8857" y="1832"/>
                    <a:pt x="9361" y="2511"/>
                  </a:cubicBezTo>
                  <a:cubicBezTo>
                    <a:pt x="9896" y="3221"/>
                    <a:pt x="9988" y="4044"/>
                    <a:pt x="9628" y="4959"/>
                  </a:cubicBezTo>
                  <a:cubicBezTo>
                    <a:pt x="9464" y="5391"/>
                    <a:pt x="9155" y="5761"/>
                    <a:pt x="8754" y="5998"/>
                  </a:cubicBezTo>
                  <a:cubicBezTo>
                    <a:pt x="8487" y="6152"/>
                    <a:pt x="8199" y="6255"/>
                    <a:pt x="7890" y="6296"/>
                  </a:cubicBezTo>
                  <a:cubicBezTo>
                    <a:pt x="8147" y="6564"/>
                    <a:pt x="8353" y="6883"/>
                    <a:pt x="8487" y="7232"/>
                  </a:cubicBezTo>
                  <a:cubicBezTo>
                    <a:pt x="8682" y="7757"/>
                    <a:pt x="8672" y="8343"/>
                    <a:pt x="8446" y="8868"/>
                  </a:cubicBezTo>
                  <a:cubicBezTo>
                    <a:pt x="8065" y="9855"/>
                    <a:pt x="7396" y="10452"/>
                    <a:pt x="6460" y="10648"/>
                  </a:cubicBezTo>
                  <a:cubicBezTo>
                    <a:pt x="6213" y="10689"/>
                    <a:pt x="5966" y="10709"/>
                    <a:pt x="5709" y="10709"/>
                  </a:cubicBezTo>
                  <a:close/>
                  <a:moveTo>
                    <a:pt x="4856" y="8487"/>
                  </a:moveTo>
                  <a:cubicBezTo>
                    <a:pt x="4567" y="8477"/>
                    <a:pt x="4290" y="8426"/>
                    <a:pt x="4022" y="8312"/>
                  </a:cubicBezTo>
                  <a:cubicBezTo>
                    <a:pt x="3837" y="8240"/>
                    <a:pt x="3642" y="8158"/>
                    <a:pt x="3426" y="8055"/>
                  </a:cubicBezTo>
                  <a:cubicBezTo>
                    <a:pt x="3251" y="7973"/>
                    <a:pt x="3076" y="7880"/>
                    <a:pt x="2911" y="7757"/>
                  </a:cubicBezTo>
                  <a:cubicBezTo>
                    <a:pt x="2850" y="7706"/>
                    <a:pt x="2819" y="7623"/>
                    <a:pt x="2850" y="7541"/>
                  </a:cubicBezTo>
                  <a:lnTo>
                    <a:pt x="3529" y="5813"/>
                  </a:lnTo>
                  <a:cubicBezTo>
                    <a:pt x="3539" y="5772"/>
                    <a:pt x="3580" y="5731"/>
                    <a:pt x="3621" y="5710"/>
                  </a:cubicBezTo>
                  <a:cubicBezTo>
                    <a:pt x="3673" y="5689"/>
                    <a:pt x="3724" y="5689"/>
                    <a:pt x="3775" y="5710"/>
                  </a:cubicBezTo>
                  <a:lnTo>
                    <a:pt x="4928" y="6163"/>
                  </a:lnTo>
                  <a:cubicBezTo>
                    <a:pt x="5390" y="6337"/>
                    <a:pt x="5699" y="6543"/>
                    <a:pt x="5884" y="6790"/>
                  </a:cubicBezTo>
                  <a:cubicBezTo>
                    <a:pt x="6080" y="7058"/>
                    <a:pt x="6110" y="7387"/>
                    <a:pt x="5956" y="7757"/>
                  </a:cubicBezTo>
                  <a:cubicBezTo>
                    <a:pt x="5843" y="8127"/>
                    <a:pt x="5534" y="8395"/>
                    <a:pt x="5154" y="8467"/>
                  </a:cubicBezTo>
                  <a:cubicBezTo>
                    <a:pt x="5061" y="8477"/>
                    <a:pt x="4958" y="8487"/>
                    <a:pt x="4856" y="8487"/>
                  </a:cubicBezTo>
                  <a:close/>
                  <a:moveTo>
                    <a:pt x="6110" y="4918"/>
                  </a:moveTo>
                  <a:cubicBezTo>
                    <a:pt x="5843" y="4908"/>
                    <a:pt x="5576" y="4846"/>
                    <a:pt x="5339" y="4743"/>
                  </a:cubicBezTo>
                  <a:lnTo>
                    <a:pt x="4310" y="4342"/>
                  </a:lnTo>
                  <a:cubicBezTo>
                    <a:pt x="4259" y="4321"/>
                    <a:pt x="4218" y="4290"/>
                    <a:pt x="4197" y="4239"/>
                  </a:cubicBezTo>
                  <a:cubicBezTo>
                    <a:pt x="4177" y="4198"/>
                    <a:pt x="4177" y="4146"/>
                    <a:pt x="4197" y="4095"/>
                  </a:cubicBezTo>
                  <a:lnTo>
                    <a:pt x="4845" y="2439"/>
                  </a:lnTo>
                  <a:cubicBezTo>
                    <a:pt x="4876" y="2346"/>
                    <a:pt x="4969" y="2295"/>
                    <a:pt x="5061" y="2315"/>
                  </a:cubicBezTo>
                  <a:cubicBezTo>
                    <a:pt x="5226" y="2346"/>
                    <a:pt x="5380" y="2387"/>
                    <a:pt x="5534" y="2449"/>
                  </a:cubicBezTo>
                  <a:cubicBezTo>
                    <a:pt x="5720" y="2511"/>
                    <a:pt x="5894" y="2562"/>
                    <a:pt x="6038" y="2624"/>
                  </a:cubicBezTo>
                  <a:cubicBezTo>
                    <a:pt x="6501" y="2809"/>
                    <a:pt x="6810" y="3025"/>
                    <a:pt x="6995" y="3293"/>
                  </a:cubicBezTo>
                  <a:cubicBezTo>
                    <a:pt x="7180" y="3560"/>
                    <a:pt x="7211" y="3900"/>
                    <a:pt x="7088" y="4198"/>
                  </a:cubicBezTo>
                  <a:cubicBezTo>
                    <a:pt x="6985" y="4517"/>
                    <a:pt x="6748" y="4764"/>
                    <a:pt x="6440" y="4867"/>
                  </a:cubicBezTo>
                  <a:cubicBezTo>
                    <a:pt x="6326" y="4908"/>
                    <a:pt x="6213" y="4918"/>
                    <a:pt x="6110" y="4918"/>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 name="Google Shape;79;p13"/>
            <p:cNvSpPr/>
            <p:nvPr/>
          </p:nvSpPr>
          <p:spPr>
            <a:xfrm>
              <a:off x="7852216" y="-479319"/>
              <a:ext cx="372211" cy="459945"/>
            </a:xfrm>
            <a:custGeom>
              <a:avLst/>
              <a:gdLst/>
              <a:ahLst/>
              <a:cxnLst/>
              <a:rect l="l" t="t" r="r" b="b"/>
              <a:pathLst>
                <a:path w="9465" h="11696" fill="none" extrusionOk="0">
                  <a:moveTo>
                    <a:pt x="7561" y="11686"/>
                  </a:moveTo>
                  <a:cubicBezTo>
                    <a:pt x="7222" y="11686"/>
                    <a:pt x="6882" y="11603"/>
                    <a:pt x="6563" y="11470"/>
                  </a:cubicBezTo>
                  <a:cubicBezTo>
                    <a:pt x="6255" y="11336"/>
                    <a:pt x="5884" y="11140"/>
                    <a:pt x="5432" y="10883"/>
                  </a:cubicBezTo>
                  <a:lnTo>
                    <a:pt x="5432" y="10883"/>
                  </a:lnTo>
                  <a:lnTo>
                    <a:pt x="669" y="8137"/>
                  </a:lnTo>
                  <a:cubicBezTo>
                    <a:pt x="649" y="8126"/>
                    <a:pt x="628" y="8106"/>
                    <a:pt x="618" y="8085"/>
                  </a:cubicBezTo>
                  <a:cubicBezTo>
                    <a:pt x="206" y="7550"/>
                    <a:pt x="0" y="6841"/>
                    <a:pt x="0" y="5977"/>
                  </a:cubicBezTo>
                  <a:cubicBezTo>
                    <a:pt x="0" y="5339"/>
                    <a:pt x="93" y="4824"/>
                    <a:pt x="288" y="4454"/>
                  </a:cubicBezTo>
                  <a:cubicBezTo>
                    <a:pt x="474" y="4084"/>
                    <a:pt x="772" y="3775"/>
                    <a:pt x="1142" y="3580"/>
                  </a:cubicBezTo>
                  <a:lnTo>
                    <a:pt x="7222" y="31"/>
                  </a:lnTo>
                  <a:cubicBezTo>
                    <a:pt x="7273" y="10"/>
                    <a:pt x="7324" y="0"/>
                    <a:pt x="7376" y="10"/>
                  </a:cubicBezTo>
                  <a:cubicBezTo>
                    <a:pt x="8147" y="216"/>
                    <a:pt x="8662" y="494"/>
                    <a:pt x="8950" y="864"/>
                  </a:cubicBezTo>
                  <a:cubicBezTo>
                    <a:pt x="9217" y="1204"/>
                    <a:pt x="9372" y="1625"/>
                    <a:pt x="9372" y="2057"/>
                  </a:cubicBezTo>
                  <a:cubicBezTo>
                    <a:pt x="9372" y="2623"/>
                    <a:pt x="9227" y="3076"/>
                    <a:pt x="8939" y="3395"/>
                  </a:cubicBezTo>
                  <a:cubicBezTo>
                    <a:pt x="8590" y="3755"/>
                    <a:pt x="8189" y="4043"/>
                    <a:pt x="7736" y="4248"/>
                  </a:cubicBezTo>
                  <a:lnTo>
                    <a:pt x="4177" y="6049"/>
                  </a:lnTo>
                  <a:lnTo>
                    <a:pt x="9300" y="8703"/>
                  </a:lnTo>
                  <a:cubicBezTo>
                    <a:pt x="9341" y="8723"/>
                    <a:pt x="9372" y="8764"/>
                    <a:pt x="9392" y="8816"/>
                  </a:cubicBezTo>
                  <a:cubicBezTo>
                    <a:pt x="9423" y="8929"/>
                    <a:pt x="9444" y="9052"/>
                    <a:pt x="9454" y="9176"/>
                  </a:cubicBezTo>
                  <a:cubicBezTo>
                    <a:pt x="9464" y="9299"/>
                    <a:pt x="9464" y="9412"/>
                    <a:pt x="9464" y="9515"/>
                  </a:cubicBezTo>
                  <a:cubicBezTo>
                    <a:pt x="9464" y="9783"/>
                    <a:pt x="9433" y="10050"/>
                    <a:pt x="9372" y="10317"/>
                  </a:cubicBezTo>
                  <a:cubicBezTo>
                    <a:pt x="9310" y="10564"/>
                    <a:pt x="9197" y="10801"/>
                    <a:pt x="9053" y="11007"/>
                  </a:cubicBezTo>
                  <a:cubicBezTo>
                    <a:pt x="8888" y="11212"/>
                    <a:pt x="8693" y="11377"/>
                    <a:pt x="8466" y="11490"/>
                  </a:cubicBezTo>
                  <a:cubicBezTo>
                    <a:pt x="8178" y="11624"/>
                    <a:pt x="7870" y="11696"/>
                    <a:pt x="7561" y="11686"/>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 name="Google Shape;80;p13"/>
            <p:cNvSpPr/>
            <p:nvPr/>
          </p:nvSpPr>
          <p:spPr>
            <a:xfrm>
              <a:off x="6051721" y="-653293"/>
              <a:ext cx="1225288" cy="1305826"/>
            </a:xfrm>
            <a:custGeom>
              <a:avLst/>
              <a:gdLst/>
              <a:ahLst/>
              <a:cxnLst/>
              <a:rect l="l" t="t" r="r" b="b"/>
              <a:pathLst>
                <a:path w="31158" h="33206" fill="none" extrusionOk="0">
                  <a:moveTo>
                    <a:pt x="22445" y="7047"/>
                  </a:moveTo>
                  <a:lnTo>
                    <a:pt x="23309" y="5854"/>
                  </a:lnTo>
                  <a:lnTo>
                    <a:pt x="26066" y="7860"/>
                  </a:lnTo>
                  <a:cubicBezTo>
                    <a:pt x="26066" y="7860"/>
                    <a:pt x="28257" y="4908"/>
                    <a:pt x="24883" y="2459"/>
                  </a:cubicBezTo>
                  <a:cubicBezTo>
                    <a:pt x="21509" y="1"/>
                    <a:pt x="19380" y="3005"/>
                    <a:pt x="19380" y="3005"/>
                  </a:cubicBezTo>
                  <a:lnTo>
                    <a:pt x="22126" y="5000"/>
                  </a:lnTo>
                  <a:lnTo>
                    <a:pt x="21118" y="6389"/>
                  </a:lnTo>
                  <a:cubicBezTo>
                    <a:pt x="19400" y="5658"/>
                    <a:pt x="17549" y="5288"/>
                    <a:pt x="15687" y="5329"/>
                  </a:cubicBezTo>
                  <a:lnTo>
                    <a:pt x="15378" y="3406"/>
                  </a:lnTo>
                  <a:lnTo>
                    <a:pt x="11788" y="3982"/>
                  </a:lnTo>
                  <a:lnTo>
                    <a:pt x="12087" y="5895"/>
                  </a:lnTo>
                  <a:cubicBezTo>
                    <a:pt x="10307" y="6440"/>
                    <a:pt x="8651" y="7356"/>
                    <a:pt x="7252" y="8590"/>
                  </a:cubicBezTo>
                  <a:lnTo>
                    <a:pt x="5853" y="7582"/>
                  </a:lnTo>
                  <a:lnTo>
                    <a:pt x="7859" y="4825"/>
                  </a:lnTo>
                  <a:cubicBezTo>
                    <a:pt x="7859" y="4825"/>
                    <a:pt x="4907" y="2634"/>
                    <a:pt x="2459" y="6008"/>
                  </a:cubicBezTo>
                  <a:cubicBezTo>
                    <a:pt x="0" y="9382"/>
                    <a:pt x="3004" y="11512"/>
                    <a:pt x="3004" y="11512"/>
                  </a:cubicBezTo>
                  <a:lnTo>
                    <a:pt x="4999" y="8755"/>
                  </a:lnTo>
                  <a:lnTo>
                    <a:pt x="6193" y="9619"/>
                  </a:lnTo>
                  <a:cubicBezTo>
                    <a:pt x="1029" y="15276"/>
                    <a:pt x="1749" y="24123"/>
                    <a:pt x="7766" y="28865"/>
                  </a:cubicBezTo>
                  <a:lnTo>
                    <a:pt x="7509" y="33206"/>
                  </a:lnTo>
                  <a:lnTo>
                    <a:pt x="8486" y="33052"/>
                  </a:lnTo>
                  <a:lnTo>
                    <a:pt x="9731" y="30161"/>
                  </a:lnTo>
                  <a:cubicBezTo>
                    <a:pt x="14936" y="32928"/>
                    <a:pt x="21345" y="31910"/>
                    <a:pt x="25439" y="27672"/>
                  </a:cubicBezTo>
                  <a:lnTo>
                    <a:pt x="27517" y="30038"/>
                  </a:lnTo>
                  <a:lnTo>
                    <a:pt x="28504" y="29883"/>
                  </a:lnTo>
                  <a:lnTo>
                    <a:pt x="26910" y="25830"/>
                  </a:lnTo>
                  <a:cubicBezTo>
                    <a:pt x="31158" y="19463"/>
                    <a:pt x="29111" y="10833"/>
                    <a:pt x="22445" y="7047"/>
                  </a:cubicBezTo>
                  <a:close/>
                  <a:moveTo>
                    <a:pt x="17559" y="28793"/>
                  </a:moveTo>
                  <a:cubicBezTo>
                    <a:pt x="13403" y="29451"/>
                    <a:pt x="9258" y="27538"/>
                    <a:pt x="7067" y="23958"/>
                  </a:cubicBezTo>
                  <a:cubicBezTo>
                    <a:pt x="4866" y="20368"/>
                    <a:pt x="5040" y="15811"/>
                    <a:pt x="7520" y="12406"/>
                  </a:cubicBezTo>
                  <a:cubicBezTo>
                    <a:pt x="9988" y="9002"/>
                    <a:pt x="14267" y="7417"/>
                    <a:pt x="18362" y="8405"/>
                  </a:cubicBezTo>
                  <a:cubicBezTo>
                    <a:pt x="22445" y="9382"/>
                    <a:pt x="25542" y="12736"/>
                    <a:pt x="26200" y="16891"/>
                  </a:cubicBezTo>
                  <a:cubicBezTo>
                    <a:pt x="27105" y="22559"/>
                    <a:pt x="23237" y="27888"/>
                    <a:pt x="17559" y="28793"/>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1" name="Google Shape;81;p13"/>
            <p:cNvSpPr/>
            <p:nvPr/>
          </p:nvSpPr>
          <p:spPr>
            <a:xfrm>
              <a:off x="6645529" y="44922"/>
              <a:ext cx="59499" cy="59892"/>
            </a:xfrm>
            <a:custGeom>
              <a:avLst/>
              <a:gdLst/>
              <a:ahLst/>
              <a:cxnLst/>
              <a:rect l="l" t="t" r="r" b="b"/>
              <a:pathLst>
                <a:path w="1513" h="1523" fill="none" extrusionOk="0">
                  <a:moveTo>
                    <a:pt x="1461" y="720"/>
                  </a:moveTo>
                  <a:cubicBezTo>
                    <a:pt x="1369" y="165"/>
                    <a:pt x="659" y="0"/>
                    <a:pt x="330" y="443"/>
                  </a:cubicBezTo>
                  <a:cubicBezTo>
                    <a:pt x="1" y="895"/>
                    <a:pt x="392" y="1523"/>
                    <a:pt x="937" y="1430"/>
                  </a:cubicBezTo>
                  <a:cubicBezTo>
                    <a:pt x="1276" y="1379"/>
                    <a:pt x="1513" y="1060"/>
                    <a:pt x="1461" y="720"/>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2" name="Google Shape;82;p13"/>
            <p:cNvSpPr/>
            <p:nvPr/>
          </p:nvSpPr>
          <p:spPr>
            <a:xfrm>
              <a:off x="6859103" y="-147613"/>
              <a:ext cx="87419" cy="72830"/>
            </a:xfrm>
            <a:custGeom>
              <a:avLst/>
              <a:gdLst/>
              <a:ahLst/>
              <a:cxnLst/>
              <a:rect l="l" t="t" r="r" b="b"/>
              <a:pathLst>
                <a:path w="2223" h="1852" fill="none" extrusionOk="0">
                  <a:moveTo>
                    <a:pt x="1647" y="1564"/>
                  </a:moveTo>
                  <a:cubicBezTo>
                    <a:pt x="2223" y="1101"/>
                    <a:pt x="1945" y="165"/>
                    <a:pt x="1205" y="82"/>
                  </a:cubicBezTo>
                  <a:cubicBezTo>
                    <a:pt x="474" y="0"/>
                    <a:pt x="1" y="854"/>
                    <a:pt x="464" y="1440"/>
                  </a:cubicBezTo>
                  <a:cubicBezTo>
                    <a:pt x="752" y="1800"/>
                    <a:pt x="1277" y="1852"/>
                    <a:pt x="1647" y="1564"/>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3" name="Google Shape;83;p13"/>
            <p:cNvSpPr/>
            <p:nvPr/>
          </p:nvSpPr>
          <p:spPr>
            <a:xfrm>
              <a:off x="6599440" y="-248364"/>
              <a:ext cx="65555" cy="65594"/>
            </a:xfrm>
            <a:custGeom>
              <a:avLst/>
              <a:gdLst/>
              <a:ahLst/>
              <a:cxnLst/>
              <a:rect l="l" t="t" r="r" b="b"/>
              <a:pathLst>
                <a:path w="1667" h="1668" fill="none" extrusionOk="0">
                  <a:moveTo>
                    <a:pt x="1666" y="834"/>
                  </a:moveTo>
                  <a:cubicBezTo>
                    <a:pt x="1666" y="1297"/>
                    <a:pt x="1296" y="1667"/>
                    <a:pt x="833" y="1667"/>
                  </a:cubicBezTo>
                  <a:cubicBezTo>
                    <a:pt x="370" y="1667"/>
                    <a:pt x="0" y="1297"/>
                    <a:pt x="0" y="834"/>
                  </a:cubicBezTo>
                  <a:cubicBezTo>
                    <a:pt x="0" y="371"/>
                    <a:pt x="370" y="1"/>
                    <a:pt x="833" y="1"/>
                  </a:cubicBezTo>
                  <a:cubicBezTo>
                    <a:pt x="1296" y="1"/>
                    <a:pt x="1666" y="371"/>
                    <a:pt x="1666" y="834"/>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4" name="Google Shape;84;p13"/>
            <p:cNvSpPr/>
            <p:nvPr/>
          </p:nvSpPr>
          <p:spPr>
            <a:xfrm>
              <a:off x="6690045" y="324444"/>
              <a:ext cx="65948" cy="65987"/>
            </a:xfrm>
            <a:custGeom>
              <a:avLst/>
              <a:gdLst/>
              <a:ahLst/>
              <a:cxnLst/>
              <a:rect l="l" t="t" r="r" b="b"/>
              <a:pathLst>
                <a:path w="1677" h="1678" fill="none" extrusionOk="0">
                  <a:moveTo>
                    <a:pt x="1677" y="844"/>
                  </a:moveTo>
                  <a:cubicBezTo>
                    <a:pt x="1677" y="1297"/>
                    <a:pt x="1296" y="1677"/>
                    <a:pt x="844" y="1677"/>
                  </a:cubicBezTo>
                  <a:cubicBezTo>
                    <a:pt x="381" y="1677"/>
                    <a:pt x="0" y="1297"/>
                    <a:pt x="0" y="844"/>
                  </a:cubicBezTo>
                  <a:cubicBezTo>
                    <a:pt x="0" y="381"/>
                    <a:pt x="381" y="0"/>
                    <a:pt x="844" y="0"/>
                  </a:cubicBezTo>
                  <a:cubicBezTo>
                    <a:pt x="1296" y="0"/>
                    <a:pt x="1677" y="381"/>
                    <a:pt x="1677" y="844"/>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 name="Google Shape;85;p13"/>
            <p:cNvSpPr/>
            <p:nvPr/>
          </p:nvSpPr>
          <p:spPr>
            <a:xfrm>
              <a:off x="6364787" y="-73997"/>
              <a:ext cx="79319" cy="81324"/>
            </a:xfrm>
            <a:custGeom>
              <a:avLst/>
              <a:gdLst/>
              <a:ahLst/>
              <a:cxnLst/>
              <a:rect l="l" t="t" r="r" b="b"/>
              <a:pathLst>
                <a:path w="2017" h="2068" fill="none" extrusionOk="0">
                  <a:moveTo>
                    <a:pt x="1369" y="268"/>
                  </a:moveTo>
                  <a:cubicBezTo>
                    <a:pt x="669" y="0"/>
                    <a:pt x="1" y="700"/>
                    <a:pt x="309" y="1389"/>
                  </a:cubicBezTo>
                  <a:cubicBezTo>
                    <a:pt x="608" y="2068"/>
                    <a:pt x="1585" y="2037"/>
                    <a:pt x="1852" y="1348"/>
                  </a:cubicBezTo>
                  <a:cubicBezTo>
                    <a:pt x="2017" y="916"/>
                    <a:pt x="1801" y="432"/>
                    <a:pt x="1369" y="268"/>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 name="Google Shape;86;p13"/>
            <p:cNvSpPr/>
            <p:nvPr/>
          </p:nvSpPr>
          <p:spPr>
            <a:xfrm>
              <a:off x="6906450" y="133521"/>
              <a:ext cx="78925" cy="81324"/>
            </a:xfrm>
            <a:custGeom>
              <a:avLst/>
              <a:gdLst/>
              <a:ahLst/>
              <a:cxnLst/>
              <a:rect l="l" t="t" r="r" b="b"/>
              <a:pathLst>
                <a:path w="2007" h="2068" fill="none" extrusionOk="0">
                  <a:moveTo>
                    <a:pt x="1369" y="268"/>
                  </a:moveTo>
                  <a:cubicBezTo>
                    <a:pt x="669" y="0"/>
                    <a:pt x="1" y="710"/>
                    <a:pt x="299" y="1389"/>
                  </a:cubicBezTo>
                  <a:cubicBezTo>
                    <a:pt x="597" y="2068"/>
                    <a:pt x="1574" y="2047"/>
                    <a:pt x="1842" y="1348"/>
                  </a:cubicBezTo>
                  <a:cubicBezTo>
                    <a:pt x="2006" y="916"/>
                    <a:pt x="1790" y="443"/>
                    <a:pt x="1369" y="268"/>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 name="Google Shape;87;p13"/>
            <p:cNvSpPr/>
            <p:nvPr/>
          </p:nvSpPr>
          <p:spPr>
            <a:xfrm>
              <a:off x="6408910" y="216418"/>
              <a:ext cx="86987" cy="72869"/>
            </a:xfrm>
            <a:custGeom>
              <a:avLst/>
              <a:gdLst/>
              <a:ahLst/>
              <a:cxnLst/>
              <a:rect l="l" t="t" r="r" b="b"/>
              <a:pathLst>
                <a:path w="2212" h="1853" fill="none" extrusionOk="0">
                  <a:moveTo>
                    <a:pt x="576" y="299"/>
                  </a:moveTo>
                  <a:cubicBezTo>
                    <a:pt x="0" y="762"/>
                    <a:pt x="268" y="1698"/>
                    <a:pt x="1008" y="1770"/>
                  </a:cubicBezTo>
                  <a:cubicBezTo>
                    <a:pt x="1749" y="1853"/>
                    <a:pt x="2212" y="999"/>
                    <a:pt x="1749" y="423"/>
                  </a:cubicBezTo>
                  <a:cubicBezTo>
                    <a:pt x="1461" y="63"/>
                    <a:pt x="936" y="1"/>
                    <a:pt x="576" y="299"/>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8" name="Google Shape;88;p13"/>
            <p:cNvSpPr/>
            <p:nvPr/>
          </p:nvSpPr>
          <p:spPr>
            <a:xfrm>
              <a:off x="6921000" y="-9700"/>
              <a:ext cx="80144" cy="78925"/>
            </a:xfrm>
            <a:custGeom>
              <a:avLst/>
              <a:gdLst/>
              <a:ahLst/>
              <a:cxnLst/>
              <a:rect l="l" t="t" r="r" b="b"/>
              <a:pathLst>
                <a:path w="2038" h="2007" fill="none" extrusionOk="0">
                  <a:moveTo>
                    <a:pt x="968" y="73"/>
                  </a:moveTo>
                  <a:cubicBezTo>
                    <a:pt x="227" y="186"/>
                    <a:pt x="1" y="1132"/>
                    <a:pt x="597" y="1575"/>
                  </a:cubicBezTo>
                  <a:cubicBezTo>
                    <a:pt x="1204" y="2007"/>
                    <a:pt x="2038" y="1503"/>
                    <a:pt x="1924" y="762"/>
                  </a:cubicBezTo>
                  <a:cubicBezTo>
                    <a:pt x="1852" y="309"/>
                    <a:pt x="1420" y="1"/>
                    <a:pt x="968" y="73"/>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 name="Google Shape;89;p13"/>
            <p:cNvSpPr/>
            <p:nvPr/>
          </p:nvSpPr>
          <p:spPr>
            <a:xfrm>
              <a:off x="6347406" y="73236"/>
              <a:ext cx="78925" cy="80144"/>
            </a:xfrm>
            <a:custGeom>
              <a:avLst/>
              <a:gdLst/>
              <a:ahLst/>
              <a:cxnLst/>
              <a:rect l="l" t="t" r="r" b="b"/>
              <a:pathLst>
                <a:path w="2007" h="2038" fill="none" extrusionOk="0">
                  <a:moveTo>
                    <a:pt x="1934" y="967"/>
                  </a:moveTo>
                  <a:cubicBezTo>
                    <a:pt x="1821" y="237"/>
                    <a:pt x="875" y="0"/>
                    <a:pt x="443" y="607"/>
                  </a:cubicBezTo>
                  <a:cubicBezTo>
                    <a:pt x="1" y="1204"/>
                    <a:pt x="505" y="2037"/>
                    <a:pt x="1245" y="1924"/>
                  </a:cubicBezTo>
                  <a:cubicBezTo>
                    <a:pt x="1698" y="1852"/>
                    <a:pt x="2006" y="1420"/>
                    <a:pt x="1934" y="967"/>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0" name="Google Shape;90;p13"/>
            <p:cNvSpPr/>
            <p:nvPr/>
          </p:nvSpPr>
          <p:spPr>
            <a:xfrm>
              <a:off x="6739791" y="-241089"/>
              <a:ext cx="78925" cy="81363"/>
            </a:xfrm>
            <a:custGeom>
              <a:avLst/>
              <a:gdLst/>
              <a:ahLst/>
              <a:cxnLst/>
              <a:rect l="l" t="t" r="r" b="b"/>
              <a:pathLst>
                <a:path w="2007" h="2069" fill="none" extrusionOk="0">
                  <a:moveTo>
                    <a:pt x="1358" y="268"/>
                  </a:moveTo>
                  <a:cubicBezTo>
                    <a:pt x="669" y="1"/>
                    <a:pt x="0" y="711"/>
                    <a:pt x="299" y="1390"/>
                  </a:cubicBezTo>
                  <a:cubicBezTo>
                    <a:pt x="597" y="2068"/>
                    <a:pt x="1574" y="2038"/>
                    <a:pt x="1842" y="1348"/>
                  </a:cubicBezTo>
                  <a:cubicBezTo>
                    <a:pt x="2006" y="916"/>
                    <a:pt x="1790" y="433"/>
                    <a:pt x="1358" y="268"/>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1" name="Google Shape;91;p13"/>
            <p:cNvSpPr/>
            <p:nvPr/>
          </p:nvSpPr>
          <p:spPr>
            <a:xfrm>
              <a:off x="6531879" y="300574"/>
              <a:ext cx="78925" cy="81363"/>
            </a:xfrm>
            <a:custGeom>
              <a:avLst/>
              <a:gdLst/>
              <a:ahLst/>
              <a:cxnLst/>
              <a:rect l="l" t="t" r="r" b="b"/>
              <a:pathLst>
                <a:path w="2007" h="2069" fill="none" extrusionOk="0">
                  <a:moveTo>
                    <a:pt x="1358" y="268"/>
                  </a:moveTo>
                  <a:cubicBezTo>
                    <a:pt x="669" y="1"/>
                    <a:pt x="0" y="710"/>
                    <a:pt x="298" y="1389"/>
                  </a:cubicBezTo>
                  <a:cubicBezTo>
                    <a:pt x="607" y="2068"/>
                    <a:pt x="1574" y="2037"/>
                    <a:pt x="1841" y="1348"/>
                  </a:cubicBezTo>
                  <a:cubicBezTo>
                    <a:pt x="2006" y="916"/>
                    <a:pt x="1790" y="433"/>
                    <a:pt x="1358" y="268"/>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 name="Google Shape;92;p13"/>
            <p:cNvSpPr/>
            <p:nvPr/>
          </p:nvSpPr>
          <p:spPr>
            <a:xfrm>
              <a:off x="6451381" y="-191303"/>
              <a:ext cx="87419" cy="72830"/>
            </a:xfrm>
            <a:custGeom>
              <a:avLst/>
              <a:gdLst/>
              <a:ahLst/>
              <a:cxnLst/>
              <a:rect l="l" t="t" r="r" b="b"/>
              <a:pathLst>
                <a:path w="2223" h="1852" fill="none" extrusionOk="0">
                  <a:moveTo>
                    <a:pt x="586" y="288"/>
                  </a:moveTo>
                  <a:cubicBezTo>
                    <a:pt x="0" y="751"/>
                    <a:pt x="278" y="1687"/>
                    <a:pt x="1019" y="1769"/>
                  </a:cubicBezTo>
                  <a:cubicBezTo>
                    <a:pt x="1759" y="1852"/>
                    <a:pt x="2222" y="998"/>
                    <a:pt x="1759" y="422"/>
                  </a:cubicBezTo>
                  <a:cubicBezTo>
                    <a:pt x="1471" y="62"/>
                    <a:pt x="947" y="0"/>
                    <a:pt x="586" y="288"/>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3" name="Google Shape;93;p13"/>
            <p:cNvSpPr/>
            <p:nvPr/>
          </p:nvSpPr>
          <p:spPr>
            <a:xfrm>
              <a:off x="6816632" y="259322"/>
              <a:ext cx="87419" cy="72830"/>
            </a:xfrm>
            <a:custGeom>
              <a:avLst/>
              <a:gdLst/>
              <a:ahLst/>
              <a:cxnLst/>
              <a:rect l="l" t="t" r="r" b="b"/>
              <a:pathLst>
                <a:path w="2223" h="1852" fill="none" extrusionOk="0">
                  <a:moveTo>
                    <a:pt x="577" y="288"/>
                  </a:moveTo>
                  <a:cubicBezTo>
                    <a:pt x="1" y="762"/>
                    <a:pt x="279" y="1687"/>
                    <a:pt x="1009" y="1770"/>
                  </a:cubicBezTo>
                  <a:cubicBezTo>
                    <a:pt x="1750" y="1852"/>
                    <a:pt x="2223" y="998"/>
                    <a:pt x="1760" y="422"/>
                  </a:cubicBezTo>
                  <a:cubicBezTo>
                    <a:pt x="1472" y="62"/>
                    <a:pt x="937" y="0"/>
                    <a:pt x="577" y="288"/>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4" name="Google Shape;94;p13"/>
            <p:cNvSpPr/>
            <p:nvPr/>
          </p:nvSpPr>
          <p:spPr>
            <a:xfrm>
              <a:off x="-317435" y="3804117"/>
              <a:ext cx="1697385" cy="1992676"/>
            </a:xfrm>
            <a:custGeom>
              <a:avLst/>
              <a:gdLst/>
              <a:ahLst/>
              <a:cxnLst/>
              <a:rect l="l" t="t" r="r" b="b"/>
              <a:pathLst>
                <a:path w="43163" h="50672" fill="none" extrusionOk="0">
                  <a:moveTo>
                    <a:pt x="1945" y="38225"/>
                  </a:moveTo>
                  <a:cubicBezTo>
                    <a:pt x="2294" y="38328"/>
                    <a:pt x="2490" y="38708"/>
                    <a:pt x="2387" y="39058"/>
                  </a:cubicBezTo>
                  <a:cubicBezTo>
                    <a:pt x="2274" y="39408"/>
                    <a:pt x="1903" y="39603"/>
                    <a:pt x="1554" y="39490"/>
                  </a:cubicBezTo>
                  <a:lnTo>
                    <a:pt x="638" y="39212"/>
                  </a:lnTo>
                  <a:lnTo>
                    <a:pt x="0" y="41249"/>
                  </a:lnTo>
                  <a:lnTo>
                    <a:pt x="30366" y="50672"/>
                  </a:lnTo>
                  <a:lnTo>
                    <a:pt x="43163" y="9423"/>
                  </a:lnTo>
                  <a:lnTo>
                    <a:pt x="12807" y="0"/>
                  </a:lnTo>
                  <a:lnTo>
                    <a:pt x="12169" y="2037"/>
                  </a:lnTo>
                  <a:lnTo>
                    <a:pt x="13085" y="2325"/>
                  </a:lnTo>
                  <a:cubicBezTo>
                    <a:pt x="13435" y="2428"/>
                    <a:pt x="13630" y="2798"/>
                    <a:pt x="13527" y="3148"/>
                  </a:cubicBezTo>
                  <a:cubicBezTo>
                    <a:pt x="13414" y="3508"/>
                    <a:pt x="13044" y="3703"/>
                    <a:pt x="12694" y="3590"/>
                  </a:cubicBezTo>
                  <a:lnTo>
                    <a:pt x="11778" y="3312"/>
                  </a:lnTo>
                  <a:lnTo>
                    <a:pt x="11244" y="5030"/>
                  </a:lnTo>
                  <a:lnTo>
                    <a:pt x="12159" y="5308"/>
                  </a:lnTo>
                  <a:cubicBezTo>
                    <a:pt x="12961" y="5596"/>
                    <a:pt x="12591" y="6810"/>
                    <a:pt x="11768" y="6583"/>
                  </a:cubicBezTo>
                  <a:lnTo>
                    <a:pt x="10853" y="6295"/>
                  </a:lnTo>
                  <a:lnTo>
                    <a:pt x="10318" y="8024"/>
                  </a:lnTo>
                  <a:lnTo>
                    <a:pt x="11233" y="8301"/>
                  </a:lnTo>
                  <a:cubicBezTo>
                    <a:pt x="11583" y="8414"/>
                    <a:pt x="11778" y="8785"/>
                    <a:pt x="11665" y="9135"/>
                  </a:cubicBezTo>
                  <a:cubicBezTo>
                    <a:pt x="11562" y="9484"/>
                    <a:pt x="11182" y="9680"/>
                    <a:pt x="10832" y="9577"/>
                  </a:cubicBezTo>
                  <a:lnTo>
                    <a:pt x="9927" y="9289"/>
                  </a:lnTo>
                  <a:lnTo>
                    <a:pt x="9392" y="11017"/>
                  </a:lnTo>
                  <a:lnTo>
                    <a:pt x="10297" y="11295"/>
                  </a:lnTo>
                  <a:cubicBezTo>
                    <a:pt x="10647" y="11408"/>
                    <a:pt x="10853" y="11778"/>
                    <a:pt x="10740" y="12128"/>
                  </a:cubicBezTo>
                  <a:cubicBezTo>
                    <a:pt x="10626" y="12478"/>
                    <a:pt x="10256" y="12673"/>
                    <a:pt x="9906" y="12570"/>
                  </a:cubicBezTo>
                  <a:lnTo>
                    <a:pt x="9001" y="12293"/>
                  </a:lnTo>
                  <a:lnTo>
                    <a:pt x="8466" y="14010"/>
                  </a:lnTo>
                  <a:lnTo>
                    <a:pt x="9371" y="14288"/>
                  </a:lnTo>
                  <a:cubicBezTo>
                    <a:pt x="9721" y="14401"/>
                    <a:pt x="9927" y="14772"/>
                    <a:pt x="9814" y="15121"/>
                  </a:cubicBezTo>
                  <a:cubicBezTo>
                    <a:pt x="9701" y="15471"/>
                    <a:pt x="9330" y="15666"/>
                    <a:pt x="8981" y="15564"/>
                  </a:cubicBezTo>
                  <a:lnTo>
                    <a:pt x="8065" y="15276"/>
                  </a:lnTo>
                  <a:lnTo>
                    <a:pt x="7530" y="17004"/>
                  </a:lnTo>
                  <a:lnTo>
                    <a:pt x="8446" y="17281"/>
                  </a:lnTo>
                  <a:cubicBezTo>
                    <a:pt x="8806" y="17384"/>
                    <a:pt x="9011" y="17765"/>
                    <a:pt x="8908" y="18125"/>
                  </a:cubicBezTo>
                  <a:cubicBezTo>
                    <a:pt x="8795" y="18485"/>
                    <a:pt x="8404" y="18680"/>
                    <a:pt x="8055" y="18557"/>
                  </a:cubicBezTo>
                  <a:lnTo>
                    <a:pt x="7139" y="18269"/>
                  </a:lnTo>
                  <a:lnTo>
                    <a:pt x="6604" y="19997"/>
                  </a:lnTo>
                  <a:lnTo>
                    <a:pt x="7520" y="20275"/>
                  </a:lnTo>
                  <a:cubicBezTo>
                    <a:pt x="7870" y="20388"/>
                    <a:pt x="8065" y="20758"/>
                    <a:pt x="7952" y="21108"/>
                  </a:cubicBezTo>
                  <a:cubicBezTo>
                    <a:pt x="7849" y="21458"/>
                    <a:pt x="7479" y="21653"/>
                    <a:pt x="7129" y="21550"/>
                  </a:cubicBezTo>
                  <a:lnTo>
                    <a:pt x="6213" y="21262"/>
                  </a:lnTo>
                  <a:lnTo>
                    <a:pt x="5679" y="22980"/>
                  </a:lnTo>
                  <a:lnTo>
                    <a:pt x="6594" y="23268"/>
                  </a:lnTo>
                  <a:cubicBezTo>
                    <a:pt x="6944" y="23371"/>
                    <a:pt x="7139" y="23752"/>
                    <a:pt x="7026" y="24101"/>
                  </a:cubicBezTo>
                  <a:cubicBezTo>
                    <a:pt x="6923" y="24451"/>
                    <a:pt x="6543" y="24647"/>
                    <a:pt x="6193" y="24533"/>
                  </a:cubicBezTo>
                  <a:lnTo>
                    <a:pt x="5277" y="24256"/>
                  </a:lnTo>
                  <a:lnTo>
                    <a:pt x="4753" y="25974"/>
                  </a:lnTo>
                  <a:lnTo>
                    <a:pt x="5658" y="26262"/>
                  </a:lnTo>
                  <a:cubicBezTo>
                    <a:pt x="6008" y="26364"/>
                    <a:pt x="6203" y="26745"/>
                    <a:pt x="6100" y="27095"/>
                  </a:cubicBezTo>
                  <a:cubicBezTo>
                    <a:pt x="5987" y="27445"/>
                    <a:pt x="5617" y="27640"/>
                    <a:pt x="5267" y="27527"/>
                  </a:cubicBezTo>
                  <a:lnTo>
                    <a:pt x="4352" y="27249"/>
                  </a:lnTo>
                  <a:lnTo>
                    <a:pt x="3817" y="28967"/>
                  </a:lnTo>
                  <a:lnTo>
                    <a:pt x="4732" y="29255"/>
                  </a:lnTo>
                  <a:cubicBezTo>
                    <a:pt x="5082" y="29358"/>
                    <a:pt x="5277" y="29728"/>
                    <a:pt x="5174" y="30088"/>
                  </a:cubicBezTo>
                  <a:cubicBezTo>
                    <a:pt x="5061" y="30438"/>
                    <a:pt x="4691" y="30633"/>
                    <a:pt x="4341" y="30520"/>
                  </a:cubicBezTo>
                  <a:lnTo>
                    <a:pt x="3426" y="30242"/>
                  </a:lnTo>
                  <a:lnTo>
                    <a:pt x="2891" y="31960"/>
                  </a:lnTo>
                  <a:lnTo>
                    <a:pt x="3806" y="32248"/>
                  </a:lnTo>
                  <a:cubicBezTo>
                    <a:pt x="4166" y="32341"/>
                    <a:pt x="4372" y="32722"/>
                    <a:pt x="4259" y="33082"/>
                  </a:cubicBezTo>
                  <a:cubicBezTo>
                    <a:pt x="4146" y="33442"/>
                    <a:pt x="3765" y="33637"/>
                    <a:pt x="3405" y="33514"/>
                  </a:cubicBezTo>
                  <a:lnTo>
                    <a:pt x="2490" y="33236"/>
                  </a:lnTo>
                  <a:lnTo>
                    <a:pt x="1955" y="34954"/>
                  </a:lnTo>
                  <a:lnTo>
                    <a:pt x="2870" y="35231"/>
                  </a:lnTo>
                  <a:cubicBezTo>
                    <a:pt x="3220" y="35345"/>
                    <a:pt x="3415" y="35715"/>
                    <a:pt x="3313" y="36065"/>
                  </a:cubicBezTo>
                  <a:lnTo>
                    <a:pt x="3313" y="36065"/>
                  </a:lnTo>
                  <a:cubicBezTo>
                    <a:pt x="3199" y="36414"/>
                    <a:pt x="2829" y="36610"/>
                    <a:pt x="2479" y="36507"/>
                  </a:cubicBezTo>
                  <a:lnTo>
                    <a:pt x="1564" y="36219"/>
                  </a:lnTo>
                  <a:lnTo>
                    <a:pt x="1029" y="37947"/>
                  </a:lnTo>
                  <a:close/>
                  <a:moveTo>
                    <a:pt x="14803" y="10266"/>
                  </a:moveTo>
                  <a:lnTo>
                    <a:pt x="35715" y="16757"/>
                  </a:lnTo>
                  <a:lnTo>
                    <a:pt x="34224" y="21550"/>
                  </a:lnTo>
                  <a:lnTo>
                    <a:pt x="13311" y="15060"/>
                  </a:ln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5" name="Google Shape;95;p13"/>
            <p:cNvSpPr/>
            <p:nvPr/>
          </p:nvSpPr>
          <p:spPr>
            <a:xfrm>
              <a:off x="206021" y="4207395"/>
              <a:ext cx="880644" cy="444215"/>
            </a:xfrm>
            <a:custGeom>
              <a:avLst/>
              <a:gdLst/>
              <a:ahLst/>
              <a:cxnLst/>
              <a:rect l="l" t="t" r="r" b="b"/>
              <a:pathLst>
                <a:path w="22394" h="11296" fill="none" extrusionOk="0">
                  <a:moveTo>
                    <a:pt x="0" y="4805"/>
                  </a:moveTo>
                  <a:lnTo>
                    <a:pt x="1492" y="1"/>
                  </a:lnTo>
                  <a:lnTo>
                    <a:pt x="22394" y="6492"/>
                  </a:lnTo>
                  <a:lnTo>
                    <a:pt x="20913" y="11295"/>
                  </a:lnTo>
                  <a:close/>
                </a:path>
              </a:pathLst>
            </a:custGeom>
            <a:noFill/>
            <a:ln w="952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6" name="Google Shape;96;p13"/>
            <p:cNvSpPr/>
            <p:nvPr/>
          </p:nvSpPr>
          <p:spPr>
            <a:xfrm>
              <a:off x="41760" y="3982102"/>
              <a:ext cx="140430" cy="84981"/>
            </a:xfrm>
            <a:custGeom>
              <a:avLst/>
              <a:gdLst/>
              <a:ahLst/>
              <a:cxnLst/>
              <a:rect l="l" t="t" r="r" b="b"/>
              <a:pathLst>
                <a:path w="3571" h="2161" fill="none" extrusionOk="0">
                  <a:moveTo>
                    <a:pt x="3467" y="1615"/>
                  </a:moveTo>
                  <a:cubicBezTo>
                    <a:pt x="3570" y="1265"/>
                    <a:pt x="3375" y="895"/>
                    <a:pt x="3025" y="782"/>
                  </a:cubicBezTo>
                  <a:lnTo>
                    <a:pt x="2110" y="504"/>
                  </a:lnTo>
                  <a:lnTo>
                    <a:pt x="1194" y="216"/>
                  </a:lnTo>
                  <a:cubicBezTo>
                    <a:pt x="371" y="0"/>
                    <a:pt x="1" y="1204"/>
                    <a:pt x="803" y="1492"/>
                  </a:cubicBezTo>
                  <a:lnTo>
                    <a:pt x="1719" y="1769"/>
                  </a:lnTo>
                  <a:lnTo>
                    <a:pt x="2634" y="2057"/>
                  </a:lnTo>
                  <a:cubicBezTo>
                    <a:pt x="2984" y="2160"/>
                    <a:pt x="3354" y="1965"/>
                    <a:pt x="3467" y="1615"/>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7" name="Google Shape;97;p13"/>
            <p:cNvSpPr/>
            <p:nvPr/>
          </p:nvSpPr>
          <p:spPr>
            <a:xfrm>
              <a:off x="76563" y="3862750"/>
              <a:ext cx="142042" cy="87026"/>
            </a:xfrm>
            <a:custGeom>
              <a:avLst/>
              <a:gdLst/>
              <a:ahLst/>
              <a:cxnLst/>
              <a:rect l="l" t="t" r="r" b="b"/>
              <a:pathLst>
                <a:path w="3612" h="2213" fill="none" extrusionOk="0">
                  <a:moveTo>
                    <a:pt x="3508" y="1667"/>
                  </a:moveTo>
                  <a:cubicBezTo>
                    <a:pt x="3611" y="1317"/>
                    <a:pt x="3416" y="947"/>
                    <a:pt x="3066" y="834"/>
                  </a:cubicBezTo>
                  <a:lnTo>
                    <a:pt x="2150" y="556"/>
                  </a:lnTo>
                  <a:lnTo>
                    <a:pt x="1245" y="268"/>
                  </a:lnTo>
                  <a:cubicBezTo>
                    <a:pt x="391" y="1"/>
                    <a:pt x="0" y="1276"/>
                    <a:pt x="844" y="1533"/>
                  </a:cubicBezTo>
                  <a:lnTo>
                    <a:pt x="1759" y="1821"/>
                  </a:lnTo>
                  <a:lnTo>
                    <a:pt x="2675" y="2109"/>
                  </a:lnTo>
                  <a:cubicBezTo>
                    <a:pt x="3025" y="2212"/>
                    <a:pt x="3395" y="2017"/>
                    <a:pt x="3508" y="1667"/>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 name="Google Shape;98;p13"/>
            <p:cNvSpPr/>
            <p:nvPr/>
          </p:nvSpPr>
          <p:spPr>
            <a:xfrm>
              <a:off x="3339" y="4098189"/>
              <a:ext cx="142435" cy="86594"/>
            </a:xfrm>
            <a:custGeom>
              <a:avLst/>
              <a:gdLst/>
              <a:ahLst/>
              <a:cxnLst/>
              <a:rect l="l" t="t" r="r" b="b"/>
              <a:pathLst>
                <a:path w="3622" h="2202" fill="none" extrusionOk="0">
                  <a:moveTo>
                    <a:pt x="3508" y="1657"/>
                  </a:moveTo>
                  <a:cubicBezTo>
                    <a:pt x="3621" y="1307"/>
                    <a:pt x="3426" y="936"/>
                    <a:pt x="3076" y="823"/>
                  </a:cubicBezTo>
                  <a:lnTo>
                    <a:pt x="2161" y="546"/>
                  </a:lnTo>
                  <a:lnTo>
                    <a:pt x="1245" y="258"/>
                  </a:lnTo>
                  <a:cubicBezTo>
                    <a:pt x="402" y="0"/>
                    <a:pt x="1" y="1266"/>
                    <a:pt x="854" y="1533"/>
                  </a:cubicBezTo>
                  <a:lnTo>
                    <a:pt x="1770" y="1811"/>
                  </a:lnTo>
                  <a:lnTo>
                    <a:pt x="2675" y="2099"/>
                  </a:lnTo>
                  <a:cubicBezTo>
                    <a:pt x="3025" y="2202"/>
                    <a:pt x="3405" y="2006"/>
                    <a:pt x="3508" y="1657"/>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 name="Google Shape;99;p13"/>
            <p:cNvSpPr/>
            <p:nvPr/>
          </p:nvSpPr>
          <p:spPr>
            <a:xfrm>
              <a:off x="-33075" y="4215496"/>
              <a:ext cx="142042" cy="87026"/>
            </a:xfrm>
            <a:custGeom>
              <a:avLst/>
              <a:gdLst/>
              <a:ahLst/>
              <a:cxnLst/>
              <a:rect l="l" t="t" r="r" b="b"/>
              <a:pathLst>
                <a:path w="3612" h="2213" fill="none" extrusionOk="0">
                  <a:moveTo>
                    <a:pt x="3509" y="1667"/>
                  </a:moveTo>
                  <a:cubicBezTo>
                    <a:pt x="3611" y="1317"/>
                    <a:pt x="3416" y="947"/>
                    <a:pt x="3066" y="834"/>
                  </a:cubicBezTo>
                  <a:lnTo>
                    <a:pt x="2161" y="556"/>
                  </a:lnTo>
                  <a:lnTo>
                    <a:pt x="1245" y="268"/>
                  </a:lnTo>
                  <a:cubicBezTo>
                    <a:pt x="392" y="1"/>
                    <a:pt x="1" y="1276"/>
                    <a:pt x="844" y="1533"/>
                  </a:cubicBezTo>
                  <a:lnTo>
                    <a:pt x="1770" y="1832"/>
                  </a:lnTo>
                  <a:lnTo>
                    <a:pt x="2675" y="2109"/>
                  </a:lnTo>
                  <a:cubicBezTo>
                    <a:pt x="3025" y="2212"/>
                    <a:pt x="3395" y="2017"/>
                    <a:pt x="3509" y="1667"/>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0" name="Google Shape;100;p13"/>
            <p:cNvSpPr/>
            <p:nvPr/>
          </p:nvSpPr>
          <p:spPr>
            <a:xfrm>
              <a:off x="-69451" y="4333195"/>
              <a:ext cx="142003" cy="87026"/>
            </a:xfrm>
            <a:custGeom>
              <a:avLst/>
              <a:gdLst/>
              <a:ahLst/>
              <a:cxnLst/>
              <a:rect l="l" t="t" r="r" b="b"/>
              <a:pathLst>
                <a:path w="3611" h="2213" fill="none" extrusionOk="0">
                  <a:moveTo>
                    <a:pt x="3508" y="1667"/>
                  </a:moveTo>
                  <a:cubicBezTo>
                    <a:pt x="3611" y="1307"/>
                    <a:pt x="3415" y="937"/>
                    <a:pt x="3065" y="834"/>
                  </a:cubicBezTo>
                  <a:lnTo>
                    <a:pt x="2150" y="546"/>
                  </a:lnTo>
                  <a:lnTo>
                    <a:pt x="1245" y="258"/>
                  </a:lnTo>
                  <a:cubicBezTo>
                    <a:pt x="391" y="1"/>
                    <a:pt x="0" y="1266"/>
                    <a:pt x="843" y="1534"/>
                  </a:cubicBezTo>
                  <a:lnTo>
                    <a:pt x="1759" y="1822"/>
                  </a:lnTo>
                  <a:lnTo>
                    <a:pt x="2675" y="2099"/>
                  </a:lnTo>
                  <a:cubicBezTo>
                    <a:pt x="3024" y="2212"/>
                    <a:pt x="3395" y="2017"/>
                    <a:pt x="3508" y="1667"/>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1" name="Google Shape;101;p13"/>
            <p:cNvSpPr/>
            <p:nvPr/>
          </p:nvSpPr>
          <p:spPr>
            <a:xfrm>
              <a:off x="-104647" y="4452154"/>
              <a:ext cx="140784" cy="85768"/>
            </a:xfrm>
            <a:custGeom>
              <a:avLst/>
              <a:gdLst/>
              <a:ahLst/>
              <a:cxnLst/>
              <a:rect l="l" t="t" r="r" b="b"/>
              <a:pathLst>
                <a:path w="3580" h="2181" fill="none" extrusionOk="0">
                  <a:moveTo>
                    <a:pt x="3477" y="1636"/>
                  </a:moveTo>
                  <a:cubicBezTo>
                    <a:pt x="3580" y="1286"/>
                    <a:pt x="3384" y="905"/>
                    <a:pt x="3035" y="802"/>
                  </a:cubicBezTo>
                  <a:lnTo>
                    <a:pt x="2119" y="514"/>
                  </a:lnTo>
                  <a:lnTo>
                    <a:pt x="1204" y="237"/>
                  </a:lnTo>
                  <a:cubicBezTo>
                    <a:pt x="370" y="0"/>
                    <a:pt x="0" y="1224"/>
                    <a:pt x="813" y="1502"/>
                  </a:cubicBezTo>
                  <a:lnTo>
                    <a:pt x="1728" y="1790"/>
                  </a:lnTo>
                  <a:lnTo>
                    <a:pt x="2644" y="2068"/>
                  </a:lnTo>
                  <a:cubicBezTo>
                    <a:pt x="2993" y="2181"/>
                    <a:pt x="3364" y="1985"/>
                    <a:pt x="3477" y="1636"/>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 name="Google Shape;102;p13"/>
            <p:cNvSpPr/>
            <p:nvPr/>
          </p:nvSpPr>
          <p:spPr>
            <a:xfrm>
              <a:off x="-142674" y="4568634"/>
              <a:ext cx="142396" cy="87026"/>
            </a:xfrm>
            <a:custGeom>
              <a:avLst/>
              <a:gdLst/>
              <a:ahLst/>
              <a:cxnLst/>
              <a:rect l="l" t="t" r="r" b="b"/>
              <a:pathLst>
                <a:path w="3621" h="2213" fill="none" extrusionOk="0">
                  <a:moveTo>
                    <a:pt x="3508" y="1667"/>
                  </a:moveTo>
                  <a:cubicBezTo>
                    <a:pt x="3621" y="1317"/>
                    <a:pt x="3426" y="937"/>
                    <a:pt x="3076" y="834"/>
                  </a:cubicBezTo>
                  <a:lnTo>
                    <a:pt x="2160" y="546"/>
                  </a:lnTo>
                  <a:lnTo>
                    <a:pt x="1245" y="258"/>
                  </a:lnTo>
                  <a:cubicBezTo>
                    <a:pt x="401" y="1"/>
                    <a:pt x="0" y="1266"/>
                    <a:pt x="854" y="1533"/>
                  </a:cubicBezTo>
                  <a:lnTo>
                    <a:pt x="1759" y="1821"/>
                  </a:lnTo>
                  <a:lnTo>
                    <a:pt x="2675" y="2099"/>
                  </a:lnTo>
                  <a:cubicBezTo>
                    <a:pt x="3024" y="2212"/>
                    <a:pt x="3395" y="2017"/>
                    <a:pt x="3508" y="1667"/>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3" name="Google Shape;103;p13"/>
            <p:cNvSpPr/>
            <p:nvPr/>
          </p:nvSpPr>
          <p:spPr>
            <a:xfrm>
              <a:off x="-179089" y="4686373"/>
              <a:ext cx="142003" cy="86594"/>
            </a:xfrm>
            <a:custGeom>
              <a:avLst/>
              <a:gdLst/>
              <a:ahLst/>
              <a:cxnLst/>
              <a:rect l="l" t="t" r="r" b="b"/>
              <a:pathLst>
                <a:path w="3611" h="2202" fill="none" extrusionOk="0">
                  <a:moveTo>
                    <a:pt x="3508" y="1656"/>
                  </a:moveTo>
                  <a:cubicBezTo>
                    <a:pt x="3611" y="1306"/>
                    <a:pt x="3415" y="936"/>
                    <a:pt x="3066" y="823"/>
                  </a:cubicBezTo>
                  <a:lnTo>
                    <a:pt x="2161" y="545"/>
                  </a:lnTo>
                  <a:lnTo>
                    <a:pt x="1245" y="257"/>
                  </a:lnTo>
                  <a:cubicBezTo>
                    <a:pt x="391" y="0"/>
                    <a:pt x="0" y="1265"/>
                    <a:pt x="844" y="1533"/>
                  </a:cubicBezTo>
                  <a:lnTo>
                    <a:pt x="1759" y="1821"/>
                  </a:lnTo>
                  <a:lnTo>
                    <a:pt x="2675" y="2098"/>
                  </a:lnTo>
                  <a:cubicBezTo>
                    <a:pt x="3025" y="2201"/>
                    <a:pt x="3395" y="2006"/>
                    <a:pt x="3508" y="1656"/>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 name="Google Shape;104;p13"/>
            <p:cNvSpPr/>
            <p:nvPr/>
          </p:nvSpPr>
          <p:spPr>
            <a:xfrm>
              <a:off x="-215504" y="4804073"/>
              <a:ext cx="142042" cy="86594"/>
            </a:xfrm>
            <a:custGeom>
              <a:avLst/>
              <a:gdLst/>
              <a:ahLst/>
              <a:cxnLst/>
              <a:rect l="l" t="t" r="r" b="b"/>
              <a:pathLst>
                <a:path w="3612" h="2202" fill="none" extrusionOk="0">
                  <a:moveTo>
                    <a:pt x="3508" y="1657"/>
                  </a:moveTo>
                  <a:cubicBezTo>
                    <a:pt x="3611" y="1307"/>
                    <a:pt x="3416" y="936"/>
                    <a:pt x="3066" y="823"/>
                  </a:cubicBezTo>
                  <a:lnTo>
                    <a:pt x="2150" y="546"/>
                  </a:lnTo>
                  <a:lnTo>
                    <a:pt x="1235" y="258"/>
                  </a:lnTo>
                  <a:cubicBezTo>
                    <a:pt x="391" y="0"/>
                    <a:pt x="1" y="1266"/>
                    <a:pt x="844" y="1533"/>
                  </a:cubicBezTo>
                  <a:lnTo>
                    <a:pt x="1760" y="1811"/>
                  </a:lnTo>
                  <a:lnTo>
                    <a:pt x="2675" y="2099"/>
                  </a:lnTo>
                  <a:cubicBezTo>
                    <a:pt x="3025" y="2202"/>
                    <a:pt x="3395" y="2006"/>
                    <a:pt x="3508" y="1657"/>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5" name="Google Shape;105;p13"/>
            <p:cNvSpPr/>
            <p:nvPr/>
          </p:nvSpPr>
          <p:spPr>
            <a:xfrm>
              <a:off x="-251919" y="4921773"/>
              <a:ext cx="142042" cy="86633"/>
            </a:xfrm>
            <a:custGeom>
              <a:avLst/>
              <a:gdLst/>
              <a:ahLst/>
              <a:cxnLst/>
              <a:rect l="l" t="t" r="r" b="b"/>
              <a:pathLst>
                <a:path w="3612" h="2203" fill="none" extrusionOk="0">
                  <a:moveTo>
                    <a:pt x="3498" y="1657"/>
                  </a:moveTo>
                  <a:cubicBezTo>
                    <a:pt x="3611" y="1307"/>
                    <a:pt x="3416" y="937"/>
                    <a:pt x="3066" y="824"/>
                  </a:cubicBezTo>
                  <a:lnTo>
                    <a:pt x="2151" y="546"/>
                  </a:lnTo>
                  <a:lnTo>
                    <a:pt x="1235" y="258"/>
                  </a:lnTo>
                  <a:cubicBezTo>
                    <a:pt x="392" y="1"/>
                    <a:pt x="1" y="1266"/>
                    <a:pt x="844" y="1533"/>
                  </a:cubicBezTo>
                  <a:lnTo>
                    <a:pt x="1760" y="1811"/>
                  </a:lnTo>
                  <a:lnTo>
                    <a:pt x="2665" y="2099"/>
                  </a:lnTo>
                  <a:cubicBezTo>
                    <a:pt x="3025" y="2202"/>
                    <a:pt x="3395" y="2007"/>
                    <a:pt x="3498" y="1657"/>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 name="Google Shape;106;p13"/>
            <p:cNvSpPr/>
            <p:nvPr/>
          </p:nvSpPr>
          <p:spPr>
            <a:xfrm>
              <a:off x="-287508" y="5040298"/>
              <a:ext cx="140823" cy="85807"/>
            </a:xfrm>
            <a:custGeom>
              <a:avLst/>
              <a:gdLst/>
              <a:ahLst/>
              <a:cxnLst/>
              <a:rect l="l" t="t" r="r" b="b"/>
              <a:pathLst>
                <a:path w="3581" h="2182" fill="none" extrusionOk="0">
                  <a:moveTo>
                    <a:pt x="3477" y="1636"/>
                  </a:moveTo>
                  <a:cubicBezTo>
                    <a:pt x="3580" y="1287"/>
                    <a:pt x="3385" y="916"/>
                    <a:pt x="3035" y="803"/>
                  </a:cubicBezTo>
                  <a:lnTo>
                    <a:pt x="2130" y="525"/>
                  </a:lnTo>
                  <a:lnTo>
                    <a:pt x="1214" y="237"/>
                  </a:lnTo>
                  <a:cubicBezTo>
                    <a:pt x="381" y="1"/>
                    <a:pt x="1" y="1225"/>
                    <a:pt x="813" y="1513"/>
                  </a:cubicBezTo>
                  <a:lnTo>
                    <a:pt x="1729" y="1791"/>
                  </a:lnTo>
                  <a:lnTo>
                    <a:pt x="2644" y="2079"/>
                  </a:lnTo>
                  <a:cubicBezTo>
                    <a:pt x="2994" y="2181"/>
                    <a:pt x="3364" y="1986"/>
                    <a:pt x="3477" y="1636"/>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7" name="Google Shape;107;p13"/>
            <p:cNvSpPr/>
            <p:nvPr/>
          </p:nvSpPr>
          <p:spPr>
            <a:xfrm>
              <a:off x="-313384" y="5162874"/>
              <a:ext cx="130284" cy="80931"/>
            </a:xfrm>
            <a:custGeom>
              <a:avLst/>
              <a:gdLst/>
              <a:ahLst/>
              <a:cxnLst/>
              <a:rect l="l" t="t" r="r" b="b"/>
              <a:pathLst>
                <a:path w="3313" h="2058" fill="none" extrusionOk="0">
                  <a:moveTo>
                    <a:pt x="3210" y="1513"/>
                  </a:moveTo>
                  <a:lnTo>
                    <a:pt x="3210" y="1513"/>
                  </a:lnTo>
                  <a:cubicBezTo>
                    <a:pt x="3312" y="1163"/>
                    <a:pt x="3117" y="793"/>
                    <a:pt x="2767" y="679"/>
                  </a:cubicBezTo>
                  <a:lnTo>
                    <a:pt x="1852" y="391"/>
                  </a:lnTo>
                  <a:lnTo>
                    <a:pt x="947" y="114"/>
                  </a:lnTo>
                  <a:cubicBezTo>
                    <a:pt x="597" y="1"/>
                    <a:pt x="216" y="196"/>
                    <a:pt x="113" y="546"/>
                  </a:cubicBezTo>
                  <a:lnTo>
                    <a:pt x="113" y="546"/>
                  </a:lnTo>
                  <a:cubicBezTo>
                    <a:pt x="0" y="895"/>
                    <a:pt x="196" y="1276"/>
                    <a:pt x="545" y="1379"/>
                  </a:cubicBezTo>
                  <a:lnTo>
                    <a:pt x="1461" y="1667"/>
                  </a:lnTo>
                  <a:lnTo>
                    <a:pt x="2376" y="1945"/>
                  </a:lnTo>
                  <a:cubicBezTo>
                    <a:pt x="2726" y="2058"/>
                    <a:pt x="3096" y="1862"/>
                    <a:pt x="3210" y="1513"/>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8" name="Google Shape;108;p13"/>
            <p:cNvSpPr/>
            <p:nvPr/>
          </p:nvSpPr>
          <p:spPr>
            <a:xfrm>
              <a:off x="-361518" y="5274518"/>
              <a:ext cx="142003" cy="87026"/>
            </a:xfrm>
            <a:custGeom>
              <a:avLst/>
              <a:gdLst/>
              <a:ahLst/>
              <a:cxnLst/>
              <a:rect l="l" t="t" r="r" b="b"/>
              <a:pathLst>
                <a:path w="3611" h="2213" fill="none" extrusionOk="0">
                  <a:moveTo>
                    <a:pt x="3508" y="1667"/>
                  </a:moveTo>
                  <a:cubicBezTo>
                    <a:pt x="3611" y="1317"/>
                    <a:pt x="3415" y="937"/>
                    <a:pt x="3066" y="834"/>
                  </a:cubicBezTo>
                  <a:lnTo>
                    <a:pt x="2150" y="546"/>
                  </a:lnTo>
                  <a:lnTo>
                    <a:pt x="1234" y="268"/>
                  </a:lnTo>
                  <a:cubicBezTo>
                    <a:pt x="391" y="1"/>
                    <a:pt x="0" y="1276"/>
                    <a:pt x="844" y="1533"/>
                  </a:cubicBezTo>
                  <a:lnTo>
                    <a:pt x="1759" y="1821"/>
                  </a:lnTo>
                  <a:lnTo>
                    <a:pt x="2675" y="2099"/>
                  </a:lnTo>
                  <a:cubicBezTo>
                    <a:pt x="3024" y="2212"/>
                    <a:pt x="3395" y="2017"/>
                    <a:pt x="3508" y="1667"/>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 name="Google Shape;109;p13"/>
            <p:cNvSpPr/>
            <p:nvPr/>
          </p:nvSpPr>
          <p:spPr>
            <a:xfrm>
              <a:off x="8789882" y="-114855"/>
              <a:ext cx="372604" cy="426401"/>
            </a:xfrm>
            <a:custGeom>
              <a:avLst/>
              <a:gdLst/>
              <a:ahLst/>
              <a:cxnLst/>
              <a:rect l="l" t="t" r="r" b="b"/>
              <a:pathLst>
                <a:path w="9475" h="10843" fill="none" extrusionOk="0">
                  <a:moveTo>
                    <a:pt x="7860" y="7314"/>
                  </a:moveTo>
                  <a:cubicBezTo>
                    <a:pt x="7788" y="7077"/>
                    <a:pt x="7674" y="6861"/>
                    <a:pt x="7530" y="6666"/>
                  </a:cubicBezTo>
                  <a:cubicBezTo>
                    <a:pt x="7397" y="6460"/>
                    <a:pt x="7232" y="6285"/>
                    <a:pt x="7057" y="6121"/>
                  </a:cubicBezTo>
                  <a:cubicBezTo>
                    <a:pt x="7489" y="6080"/>
                    <a:pt x="7911" y="5925"/>
                    <a:pt x="8281" y="5689"/>
                  </a:cubicBezTo>
                  <a:cubicBezTo>
                    <a:pt x="8693" y="5432"/>
                    <a:pt x="9001" y="5041"/>
                    <a:pt x="9156" y="4578"/>
                  </a:cubicBezTo>
                  <a:cubicBezTo>
                    <a:pt x="9475" y="3817"/>
                    <a:pt x="9403" y="2952"/>
                    <a:pt x="8971" y="2253"/>
                  </a:cubicBezTo>
                  <a:cubicBezTo>
                    <a:pt x="8539" y="1523"/>
                    <a:pt x="7726" y="936"/>
                    <a:pt x="6543" y="494"/>
                  </a:cubicBezTo>
                  <a:cubicBezTo>
                    <a:pt x="5638" y="144"/>
                    <a:pt x="4877" y="0"/>
                    <a:pt x="4249" y="41"/>
                  </a:cubicBezTo>
                  <a:cubicBezTo>
                    <a:pt x="3622" y="83"/>
                    <a:pt x="3210" y="360"/>
                    <a:pt x="3015" y="875"/>
                  </a:cubicBezTo>
                  <a:cubicBezTo>
                    <a:pt x="2922" y="1101"/>
                    <a:pt x="2891" y="1348"/>
                    <a:pt x="2943" y="1584"/>
                  </a:cubicBezTo>
                  <a:cubicBezTo>
                    <a:pt x="2984" y="1811"/>
                    <a:pt x="3066" y="2016"/>
                    <a:pt x="3200" y="2202"/>
                  </a:cubicBezTo>
                  <a:cubicBezTo>
                    <a:pt x="3498" y="2140"/>
                    <a:pt x="3817" y="2109"/>
                    <a:pt x="4126" y="2140"/>
                  </a:cubicBezTo>
                  <a:cubicBezTo>
                    <a:pt x="4527" y="2171"/>
                    <a:pt x="4918" y="2263"/>
                    <a:pt x="5298" y="2418"/>
                  </a:cubicBezTo>
                  <a:cubicBezTo>
                    <a:pt x="5771" y="2592"/>
                    <a:pt x="6101" y="2808"/>
                    <a:pt x="6275" y="3066"/>
                  </a:cubicBezTo>
                  <a:cubicBezTo>
                    <a:pt x="6440" y="3292"/>
                    <a:pt x="6481" y="3590"/>
                    <a:pt x="6378" y="3847"/>
                  </a:cubicBezTo>
                  <a:cubicBezTo>
                    <a:pt x="6162" y="4423"/>
                    <a:pt x="5689" y="4567"/>
                    <a:pt x="4949" y="4279"/>
                  </a:cubicBezTo>
                  <a:lnTo>
                    <a:pt x="3488" y="3734"/>
                  </a:lnTo>
                  <a:cubicBezTo>
                    <a:pt x="3344" y="3827"/>
                    <a:pt x="3231" y="3950"/>
                    <a:pt x="3128" y="4084"/>
                  </a:cubicBezTo>
                  <a:cubicBezTo>
                    <a:pt x="3004" y="4269"/>
                    <a:pt x="2912" y="4465"/>
                    <a:pt x="2829" y="4670"/>
                  </a:cubicBezTo>
                  <a:cubicBezTo>
                    <a:pt x="2757" y="4866"/>
                    <a:pt x="2706" y="5072"/>
                    <a:pt x="2685" y="5288"/>
                  </a:cubicBezTo>
                  <a:cubicBezTo>
                    <a:pt x="2675" y="5452"/>
                    <a:pt x="2685" y="5617"/>
                    <a:pt x="2716" y="5781"/>
                  </a:cubicBezTo>
                  <a:lnTo>
                    <a:pt x="4177" y="6326"/>
                  </a:lnTo>
                  <a:cubicBezTo>
                    <a:pt x="4671" y="6512"/>
                    <a:pt x="4990" y="6728"/>
                    <a:pt x="5134" y="6954"/>
                  </a:cubicBezTo>
                  <a:cubicBezTo>
                    <a:pt x="5278" y="7201"/>
                    <a:pt x="5288" y="7499"/>
                    <a:pt x="5175" y="7756"/>
                  </a:cubicBezTo>
                  <a:cubicBezTo>
                    <a:pt x="5072" y="8044"/>
                    <a:pt x="4825" y="8260"/>
                    <a:pt x="4527" y="8332"/>
                  </a:cubicBezTo>
                  <a:cubicBezTo>
                    <a:pt x="4198" y="8425"/>
                    <a:pt x="3776" y="8373"/>
                    <a:pt x="3251" y="8178"/>
                  </a:cubicBezTo>
                  <a:cubicBezTo>
                    <a:pt x="2778" y="8013"/>
                    <a:pt x="2346" y="7756"/>
                    <a:pt x="1986" y="7427"/>
                  </a:cubicBezTo>
                  <a:cubicBezTo>
                    <a:pt x="1739" y="7180"/>
                    <a:pt x="1523" y="6923"/>
                    <a:pt x="1328" y="6656"/>
                  </a:cubicBezTo>
                  <a:cubicBezTo>
                    <a:pt x="1081" y="6697"/>
                    <a:pt x="854" y="6789"/>
                    <a:pt x="649" y="6933"/>
                  </a:cubicBezTo>
                  <a:cubicBezTo>
                    <a:pt x="433" y="7098"/>
                    <a:pt x="268" y="7324"/>
                    <a:pt x="176" y="7581"/>
                  </a:cubicBezTo>
                  <a:cubicBezTo>
                    <a:pt x="1" y="8044"/>
                    <a:pt x="134" y="8528"/>
                    <a:pt x="566" y="9032"/>
                  </a:cubicBezTo>
                  <a:cubicBezTo>
                    <a:pt x="998" y="9546"/>
                    <a:pt x="1749" y="9999"/>
                    <a:pt x="2829" y="10400"/>
                  </a:cubicBezTo>
                  <a:cubicBezTo>
                    <a:pt x="3344" y="10606"/>
                    <a:pt x="3889" y="10729"/>
                    <a:pt x="4444" y="10791"/>
                  </a:cubicBezTo>
                  <a:cubicBezTo>
                    <a:pt x="4918" y="10842"/>
                    <a:pt x="5401" y="10801"/>
                    <a:pt x="5874" y="10688"/>
                  </a:cubicBezTo>
                  <a:cubicBezTo>
                    <a:pt x="6296" y="10575"/>
                    <a:pt x="6677" y="10369"/>
                    <a:pt x="7006" y="10081"/>
                  </a:cubicBezTo>
                  <a:cubicBezTo>
                    <a:pt x="7345" y="9793"/>
                    <a:pt x="7592" y="9412"/>
                    <a:pt x="7746" y="9001"/>
                  </a:cubicBezTo>
                  <a:cubicBezTo>
                    <a:pt x="7860" y="8703"/>
                    <a:pt x="7932" y="8394"/>
                    <a:pt x="7952" y="8085"/>
                  </a:cubicBezTo>
                  <a:cubicBezTo>
                    <a:pt x="7962" y="7828"/>
                    <a:pt x="7932" y="7561"/>
                    <a:pt x="7860" y="7314"/>
                  </a:cubicBezTo>
                  <a:close/>
                </a:path>
              </a:pathLst>
            </a:custGeom>
            <a:noFill/>
            <a:ln w="977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1">
  <p:cSld name="TITLE_AND_BODY_2">
    <p:spTree>
      <p:nvGrpSpPr>
        <p:cNvPr id="1" name="Shape 110"/>
        <p:cNvGrpSpPr/>
        <p:nvPr/>
      </p:nvGrpSpPr>
      <p:grpSpPr>
        <a:xfrm>
          <a:off x="0" y="0"/>
          <a:ext cx="0" cy="0"/>
          <a:chOff x="0" y="0"/>
          <a:chExt cx="0" cy="0"/>
        </a:xfrm>
      </p:grpSpPr>
      <p:sp>
        <p:nvSpPr>
          <p:cNvPr id="111" name="Google Shape;111;p14"/>
          <p:cNvSpPr txBox="1">
            <a:spLocks noGrp="1"/>
          </p:cNvSpPr>
          <p:nvPr>
            <p:ph type="title"/>
          </p:nvPr>
        </p:nvSpPr>
        <p:spPr>
          <a:xfrm>
            <a:off x="415600" y="593367"/>
            <a:ext cx="11360700" cy="831300"/>
          </a:xfrm>
          <a:prstGeom prst="rect">
            <a:avLst/>
          </a:prstGeom>
        </p:spPr>
        <p:txBody>
          <a:bodyPr spcFirstLastPara="1" wrap="square" lIns="121900" tIns="121900" rIns="121900" bIns="12190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12" name="Google Shape;112;p1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13" name="Google Shape;113;p14"/>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14"/>
        <p:cNvGrpSpPr/>
        <p:nvPr/>
      </p:nvGrpSpPr>
      <p:grpSpPr>
        <a:xfrm>
          <a:off x="0" y="0"/>
          <a:ext cx="0" cy="0"/>
          <a:chOff x="0" y="0"/>
          <a:chExt cx="0" cy="0"/>
        </a:xfrm>
      </p:grpSpPr>
      <p:sp>
        <p:nvSpPr>
          <p:cNvPr id="115" name="Google Shape;115;p15"/>
          <p:cNvSpPr/>
          <p:nvPr/>
        </p:nvSpPr>
        <p:spPr>
          <a:xfrm>
            <a:off x="107600" y="3534800"/>
            <a:ext cx="11976900" cy="32157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6" name="Google Shape;116;p15"/>
          <p:cNvSpPr txBox="1">
            <a:spLocks noGrp="1"/>
          </p:cNvSpPr>
          <p:nvPr>
            <p:ph type="title"/>
          </p:nvPr>
        </p:nvSpPr>
        <p:spPr>
          <a:xfrm>
            <a:off x="647833" y="2286000"/>
            <a:ext cx="10911600" cy="1047600"/>
          </a:xfrm>
          <a:prstGeom prst="rect">
            <a:avLst/>
          </a:prstGeom>
        </p:spPr>
        <p:txBody>
          <a:bodyPr spcFirstLastPara="1" wrap="square" lIns="121900" tIns="121900" rIns="121900" bIns="121900"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7" name="Google Shape;117;p15"/>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1">
  <p:cSld name="MAIN_POINT_1">
    <p:bg>
      <p:bgPr>
        <a:solidFill>
          <a:schemeClr val="accent2"/>
        </a:solidFill>
        <a:effectLst/>
      </p:bgPr>
    </p:bg>
    <p:spTree>
      <p:nvGrpSpPr>
        <p:cNvPr id="1" name="Shape 118"/>
        <p:cNvGrpSpPr/>
        <p:nvPr/>
      </p:nvGrpSpPr>
      <p:grpSpPr>
        <a:xfrm>
          <a:off x="0" y="0"/>
          <a:ext cx="0" cy="0"/>
          <a:chOff x="0" y="0"/>
          <a:chExt cx="0" cy="0"/>
        </a:xfrm>
      </p:grpSpPr>
      <p:sp>
        <p:nvSpPr>
          <p:cNvPr id="119" name="Google Shape;119;p16"/>
          <p:cNvSpPr/>
          <p:nvPr/>
        </p:nvSpPr>
        <p:spPr>
          <a:xfrm>
            <a:off x="960000" y="719400"/>
            <a:ext cx="10272000" cy="5419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 name="Google Shape;120;p16"/>
          <p:cNvSpPr txBox="1">
            <a:spLocks noGrp="1"/>
          </p:cNvSpPr>
          <p:nvPr>
            <p:ph type="title"/>
          </p:nvPr>
        </p:nvSpPr>
        <p:spPr>
          <a:xfrm>
            <a:off x="1361300" y="1663800"/>
            <a:ext cx="4230900" cy="3535500"/>
          </a:xfrm>
          <a:prstGeom prst="rect">
            <a:avLst/>
          </a:prstGeom>
        </p:spPr>
        <p:txBody>
          <a:bodyPr spcFirstLastPara="1" wrap="square" lIns="121900" tIns="121900" rIns="121900" bIns="121900" anchor="ctr" anchorCtr="0">
            <a:noAutofit/>
          </a:bodyPr>
          <a:lstStyle>
            <a:lvl1pPr lvl="0" algn="r"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121" name="Google Shape;121;p16"/>
          <p:cNvSpPr/>
          <p:nvPr/>
        </p:nvSpPr>
        <p:spPr>
          <a:xfrm>
            <a:off x="6096012" y="994400"/>
            <a:ext cx="4869300" cy="48693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ultimedia">
  <p:cSld name="CUSTOM_7_1">
    <p:spTree>
      <p:nvGrpSpPr>
        <p:cNvPr id="1" name="Shape 122"/>
        <p:cNvGrpSpPr/>
        <p:nvPr/>
      </p:nvGrpSpPr>
      <p:grpSpPr>
        <a:xfrm>
          <a:off x="0" y="0"/>
          <a:ext cx="0" cy="0"/>
          <a:chOff x="0" y="0"/>
          <a:chExt cx="0" cy="0"/>
        </a:xfrm>
      </p:grpSpPr>
      <p:sp>
        <p:nvSpPr>
          <p:cNvPr id="123" name="Google Shape;123;p17"/>
          <p:cNvSpPr/>
          <p:nvPr/>
        </p:nvSpPr>
        <p:spPr>
          <a:xfrm>
            <a:off x="-178000" y="720000"/>
            <a:ext cx="7600500" cy="7281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 name="Google Shape;124;p17"/>
          <p:cNvSpPr/>
          <p:nvPr/>
        </p:nvSpPr>
        <p:spPr>
          <a:xfrm>
            <a:off x="-178000" y="618400"/>
            <a:ext cx="7701900" cy="7281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 name="Google Shape;125;p17"/>
          <p:cNvSpPr txBox="1">
            <a:spLocks noGrp="1"/>
          </p:cNvSpPr>
          <p:nvPr>
            <p:ph type="title"/>
          </p:nvPr>
        </p:nvSpPr>
        <p:spPr>
          <a:xfrm>
            <a:off x="835567" y="720000"/>
            <a:ext cx="10396500" cy="621600"/>
          </a:xfrm>
          <a:prstGeom prst="rect">
            <a:avLst/>
          </a:prstGeom>
        </p:spPr>
        <p:txBody>
          <a:bodyPr spcFirstLastPara="1" wrap="square" lIns="121900" tIns="121900" rIns="121900" bIns="121900" anchor="ctr" anchorCtr="0">
            <a:noAutofit/>
          </a:bodyPr>
          <a:lstStyle>
            <a:lvl1pPr lvl="0" algn="l" rtl="0">
              <a:spcBef>
                <a:spcPts val="0"/>
              </a:spcBef>
              <a:spcAft>
                <a:spcPts val="0"/>
              </a:spcAft>
              <a:buClr>
                <a:schemeClr val="lt1"/>
              </a:buClr>
              <a:buSzPts val="3200"/>
              <a:buNone/>
              <a:defRPr sz="3200">
                <a:solidFill>
                  <a:schemeClr val="lt1"/>
                </a:solidFill>
              </a:defRPr>
            </a:lvl1pPr>
            <a:lvl2pPr lvl="1" algn="l" rtl="0">
              <a:spcBef>
                <a:spcPts val="0"/>
              </a:spcBef>
              <a:spcAft>
                <a:spcPts val="0"/>
              </a:spcAft>
              <a:buClr>
                <a:schemeClr val="lt1"/>
              </a:buClr>
              <a:buSzPts val="3200"/>
              <a:buNone/>
              <a:defRPr sz="3200">
                <a:solidFill>
                  <a:schemeClr val="lt1"/>
                </a:solidFill>
              </a:defRPr>
            </a:lvl2pPr>
            <a:lvl3pPr lvl="2" algn="l" rtl="0">
              <a:spcBef>
                <a:spcPts val="0"/>
              </a:spcBef>
              <a:spcAft>
                <a:spcPts val="0"/>
              </a:spcAft>
              <a:buClr>
                <a:schemeClr val="lt1"/>
              </a:buClr>
              <a:buSzPts val="3200"/>
              <a:buNone/>
              <a:defRPr sz="3200">
                <a:solidFill>
                  <a:schemeClr val="lt1"/>
                </a:solidFill>
              </a:defRPr>
            </a:lvl3pPr>
            <a:lvl4pPr lvl="3" algn="l" rtl="0">
              <a:spcBef>
                <a:spcPts val="0"/>
              </a:spcBef>
              <a:spcAft>
                <a:spcPts val="0"/>
              </a:spcAft>
              <a:buClr>
                <a:schemeClr val="lt1"/>
              </a:buClr>
              <a:buSzPts val="3200"/>
              <a:buNone/>
              <a:defRPr sz="3200">
                <a:solidFill>
                  <a:schemeClr val="lt1"/>
                </a:solidFill>
              </a:defRPr>
            </a:lvl4pPr>
            <a:lvl5pPr lvl="4" algn="l" rtl="0">
              <a:spcBef>
                <a:spcPts val="0"/>
              </a:spcBef>
              <a:spcAft>
                <a:spcPts val="0"/>
              </a:spcAft>
              <a:buClr>
                <a:schemeClr val="lt1"/>
              </a:buClr>
              <a:buSzPts val="3200"/>
              <a:buNone/>
              <a:defRPr sz="3200">
                <a:solidFill>
                  <a:schemeClr val="lt1"/>
                </a:solidFill>
              </a:defRPr>
            </a:lvl5pPr>
            <a:lvl6pPr lvl="5" algn="l" rtl="0">
              <a:spcBef>
                <a:spcPts val="0"/>
              </a:spcBef>
              <a:spcAft>
                <a:spcPts val="0"/>
              </a:spcAft>
              <a:buClr>
                <a:schemeClr val="lt1"/>
              </a:buClr>
              <a:buSzPts val="3200"/>
              <a:buNone/>
              <a:defRPr sz="3200">
                <a:solidFill>
                  <a:schemeClr val="lt1"/>
                </a:solidFill>
              </a:defRPr>
            </a:lvl6pPr>
            <a:lvl7pPr lvl="6" algn="l" rtl="0">
              <a:spcBef>
                <a:spcPts val="0"/>
              </a:spcBef>
              <a:spcAft>
                <a:spcPts val="0"/>
              </a:spcAft>
              <a:buClr>
                <a:schemeClr val="lt1"/>
              </a:buClr>
              <a:buSzPts val="3200"/>
              <a:buNone/>
              <a:defRPr sz="3200">
                <a:solidFill>
                  <a:schemeClr val="lt1"/>
                </a:solidFill>
              </a:defRPr>
            </a:lvl7pPr>
            <a:lvl8pPr lvl="7" algn="l" rtl="0">
              <a:spcBef>
                <a:spcPts val="0"/>
              </a:spcBef>
              <a:spcAft>
                <a:spcPts val="0"/>
              </a:spcAft>
              <a:buClr>
                <a:schemeClr val="lt1"/>
              </a:buClr>
              <a:buSzPts val="3200"/>
              <a:buNone/>
              <a:defRPr sz="3200">
                <a:solidFill>
                  <a:schemeClr val="lt1"/>
                </a:solidFill>
              </a:defRPr>
            </a:lvl8pPr>
            <a:lvl9pPr lvl="8" algn="l" rtl="0">
              <a:spcBef>
                <a:spcPts val="0"/>
              </a:spcBef>
              <a:spcAft>
                <a:spcPts val="0"/>
              </a:spcAft>
              <a:buClr>
                <a:schemeClr val="lt1"/>
              </a:buClr>
              <a:buSzPts val="3200"/>
              <a:buNone/>
              <a:defRPr sz="3200">
                <a:solidFill>
                  <a:schemeClr val="lt1"/>
                </a:solidFill>
              </a:defRPr>
            </a:lvl9pPr>
          </a:lstStyle>
          <a:p>
            <a:endParaRPr/>
          </a:p>
        </p:txBody>
      </p:sp>
      <p:sp>
        <p:nvSpPr>
          <p:cNvPr id="126" name="Google Shape;126;p17"/>
          <p:cNvSpPr txBox="1">
            <a:spLocks noGrp="1"/>
          </p:cNvSpPr>
          <p:nvPr>
            <p:ph type="subTitle" idx="1"/>
          </p:nvPr>
        </p:nvSpPr>
        <p:spPr>
          <a:xfrm>
            <a:off x="1683986" y="2717767"/>
            <a:ext cx="3693900" cy="2182500"/>
          </a:xfrm>
          <a:prstGeom prst="rect">
            <a:avLst/>
          </a:prstGeom>
        </p:spPr>
        <p:txBody>
          <a:bodyPr spcFirstLastPara="1" wrap="square" lIns="121900" tIns="121900" rIns="121900" bIns="121900" anchor="t" anchorCtr="0">
            <a:noAutofit/>
          </a:bodyPr>
          <a:lstStyle>
            <a:lvl1pPr lvl="0" algn="r" rtl="0">
              <a:lnSpc>
                <a:spcPct val="100000"/>
              </a:lnSpc>
              <a:spcBef>
                <a:spcPts val="0"/>
              </a:spcBef>
              <a:spcAft>
                <a:spcPts val="0"/>
              </a:spcAft>
              <a:buNone/>
              <a:defRPr sz="2100"/>
            </a:lvl1pPr>
            <a:lvl2pPr lvl="1" algn="r" rtl="0">
              <a:lnSpc>
                <a:spcPct val="100000"/>
              </a:lnSpc>
              <a:spcBef>
                <a:spcPts val="2100"/>
              </a:spcBef>
              <a:spcAft>
                <a:spcPts val="0"/>
              </a:spcAft>
              <a:buNone/>
              <a:defRPr sz="2100"/>
            </a:lvl2pPr>
            <a:lvl3pPr lvl="2" algn="r" rtl="0">
              <a:lnSpc>
                <a:spcPct val="100000"/>
              </a:lnSpc>
              <a:spcBef>
                <a:spcPts val="2100"/>
              </a:spcBef>
              <a:spcAft>
                <a:spcPts val="0"/>
              </a:spcAft>
              <a:buNone/>
              <a:defRPr sz="2100"/>
            </a:lvl3pPr>
            <a:lvl4pPr lvl="3" algn="r" rtl="0">
              <a:lnSpc>
                <a:spcPct val="100000"/>
              </a:lnSpc>
              <a:spcBef>
                <a:spcPts val="2100"/>
              </a:spcBef>
              <a:spcAft>
                <a:spcPts val="0"/>
              </a:spcAft>
              <a:buNone/>
              <a:defRPr sz="2100"/>
            </a:lvl4pPr>
            <a:lvl5pPr lvl="4" algn="r" rtl="0">
              <a:lnSpc>
                <a:spcPct val="100000"/>
              </a:lnSpc>
              <a:spcBef>
                <a:spcPts val="2100"/>
              </a:spcBef>
              <a:spcAft>
                <a:spcPts val="0"/>
              </a:spcAft>
              <a:buNone/>
              <a:defRPr sz="2100"/>
            </a:lvl5pPr>
            <a:lvl6pPr lvl="5" algn="r" rtl="0">
              <a:lnSpc>
                <a:spcPct val="100000"/>
              </a:lnSpc>
              <a:spcBef>
                <a:spcPts val="2100"/>
              </a:spcBef>
              <a:spcAft>
                <a:spcPts val="0"/>
              </a:spcAft>
              <a:buNone/>
              <a:defRPr sz="2100"/>
            </a:lvl6pPr>
            <a:lvl7pPr lvl="6" algn="r" rtl="0">
              <a:lnSpc>
                <a:spcPct val="100000"/>
              </a:lnSpc>
              <a:spcBef>
                <a:spcPts val="2100"/>
              </a:spcBef>
              <a:spcAft>
                <a:spcPts val="0"/>
              </a:spcAft>
              <a:buNone/>
              <a:defRPr sz="2100"/>
            </a:lvl7pPr>
            <a:lvl8pPr lvl="7" algn="r" rtl="0">
              <a:lnSpc>
                <a:spcPct val="100000"/>
              </a:lnSpc>
              <a:spcBef>
                <a:spcPts val="2100"/>
              </a:spcBef>
              <a:spcAft>
                <a:spcPts val="0"/>
              </a:spcAft>
              <a:buNone/>
              <a:defRPr sz="2100"/>
            </a:lvl8pPr>
            <a:lvl9pPr lvl="8" algn="r" rtl="0">
              <a:lnSpc>
                <a:spcPct val="100000"/>
              </a:lnSpc>
              <a:spcBef>
                <a:spcPts val="2100"/>
              </a:spcBef>
              <a:spcAft>
                <a:spcPts val="2100"/>
              </a:spcAft>
              <a:buNone/>
              <a:defRPr sz="2100"/>
            </a:lvl9pPr>
          </a:lstStyle>
          <a:p>
            <a:endParaRPr/>
          </a:p>
        </p:txBody>
      </p:sp>
      <p:grpSp>
        <p:nvGrpSpPr>
          <p:cNvPr id="127" name="Google Shape;127;p17"/>
          <p:cNvGrpSpPr/>
          <p:nvPr/>
        </p:nvGrpSpPr>
        <p:grpSpPr>
          <a:xfrm>
            <a:off x="-468138" y="1341558"/>
            <a:ext cx="12020833" cy="6142080"/>
            <a:chOff x="-351112" y="1006194"/>
            <a:chExt cx="9015850" cy="4606675"/>
          </a:xfrm>
        </p:grpSpPr>
        <p:grpSp>
          <p:nvGrpSpPr>
            <p:cNvPr id="128" name="Google Shape;128;p17"/>
            <p:cNvGrpSpPr/>
            <p:nvPr/>
          </p:nvGrpSpPr>
          <p:grpSpPr>
            <a:xfrm>
              <a:off x="7257225" y="1526481"/>
              <a:ext cx="647663" cy="681900"/>
              <a:chOff x="7257225" y="1526481"/>
              <a:chExt cx="647663" cy="681900"/>
            </a:xfrm>
          </p:grpSpPr>
          <p:sp>
            <p:nvSpPr>
              <p:cNvPr id="129" name="Google Shape;129;p17"/>
              <p:cNvSpPr/>
              <p:nvPr/>
            </p:nvSpPr>
            <p:spPr>
              <a:xfrm>
                <a:off x="7281713" y="1585206"/>
                <a:ext cx="623175" cy="623175"/>
              </a:xfrm>
              <a:custGeom>
                <a:avLst/>
                <a:gdLst/>
                <a:ahLst/>
                <a:cxnLst/>
                <a:rect l="l" t="t" r="r" b="b"/>
                <a:pathLst>
                  <a:path w="16618" h="16618" extrusionOk="0">
                    <a:moveTo>
                      <a:pt x="8309" y="0"/>
                    </a:moveTo>
                    <a:cubicBezTo>
                      <a:pt x="3723" y="0"/>
                      <a:pt x="1" y="3723"/>
                      <a:pt x="1" y="8309"/>
                    </a:cubicBezTo>
                    <a:cubicBezTo>
                      <a:pt x="1" y="12895"/>
                      <a:pt x="3723" y="16617"/>
                      <a:pt x="8309" y="16617"/>
                    </a:cubicBezTo>
                    <a:cubicBezTo>
                      <a:pt x="12895" y="16617"/>
                      <a:pt x="16617" y="12895"/>
                      <a:pt x="16617" y="8309"/>
                    </a:cubicBezTo>
                    <a:cubicBezTo>
                      <a:pt x="16617" y="3723"/>
                      <a:pt x="12895" y="0"/>
                      <a:pt x="8309" y="0"/>
                    </a:cubicBezTo>
                    <a:close/>
                  </a:path>
                </a:pathLst>
              </a:custGeom>
              <a:solidFill>
                <a:srgbClr val="50897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 name="Google Shape;130;p17"/>
              <p:cNvSpPr/>
              <p:nvPr/>
            </p:nvSpPr>
            <p:spPr>
              <a:xfrm>
                <a:off x="7257225" y="1526481"/>
                <a:ext cx="638925" cy="632700"/>
              </a:xfrm>
              <a:custGeom>
                <a:avLst/>
                <a:gdLst/>
                <a:ahLst/>
                <a:cxnLst/>
                <a:rect l="l" t="t" r="r" b="b"/>
                <a:pathLst>
                  <a:path w="17038" h="16872" extrusionOk="0">
                    <a:moveTo>
                      <a:pt x="8463" y="602"/>
                    </a:moveTo>
                    <a:cubicBezTo>
                      <a:pt x="12773" y="602"/>
                      <a:pt x="16307" y="4111"/>
                      <a:pt x="16362" y="8479"/>
                    </a:cubicBezTo>
                    <a:cubicBezTo>
                      <a:pt x="16406" y="12910"/>
                      <a:pt x="12751" y="16466"/>
                      <a:pt x="8419" y="16466"/>
                    </a:cubicBezTo>
                    <a:cubicBezTo>
                      <a:pt x="8386" y="16466"/>
                      <a:pt x="8353" y="16467"/>
                      <a:pt x="8320" y="16467"/>
                    </a:cubicBezTo>
                    <a:cubicBezTo>
                      <a:pt x="4088" y="16467"/>
                      <a:pt x="543" y="12954"/>
                      <a:pt x="488" y="8656"/>
                    </a:cubicBezTo>
                    <a:cubicBezTo>
                      <a:pt x="421" y="4258"/>
                      <a:pt x="3944" y="647"/>
                      <a:pt x="8342" y="603"/>
                    </a:cubicBezTo>
                    <a:cubicBezTo>
                      <a:pt x="8382" y="602"/>
                      <a:pt x="8423" y="602"/>
                      <a:pt x="8463" y="602"/>
                    </a:cubicBezTo>
                    <a:close/>
                    <a:moveTo>
                      <a:pt x="8415" y="1"/>
                    </a:moveTo>
                    <a:cubicBezTo>
                      <a:pt x="3813" y="1"/>
                      <a:pt x="57" y="3758"/>
                      <a:pt x="100" y="8390"/>
                    </a:cubicBezTo>
                    <a:cubicBezTo>
                      <a:pt x="0" y="12921"/>
                      <a:pt x="3556" y="16688"/>
                      <a:pt x="8076" y="16865"/>
                    </a:cubicBezTo>
                    <a:cubicBezTo>
                      <a:pt x="8189" y="16869"/>
                      <a:pt x="8302" y="16871"/>
                      <a:pt x="8415" y="16871"/>
                    </a:cubicBezTo>
                    <a:cubicBezTo>
                      <a:pt x="12767" y="16871"/>
                      <a:pt x="16468" y="13554"/>
                      <a:pt x="16694" y="8911"/>
                    </a:cubicBezTo>
                    <a:cubicBezTo>
                      <a:pt x="17038" y="4203"/>
                      <a:pt x="13393" y="160"/>
                      <a:pt x="8674" y="4"/>
                    </a:cubicBezTo>
                    <a:cubicBezTo>
                      <a:pt x="8588" y="2"/>
                      <a:pt x="8501" y="1"/>
                      <a:pt x="8415" y="1"/>
                    </a:cubicBezTo>
                    <a:close/>
                  </a:path>
                </a:pathLst>
              </a:custGeom>
              <a:solidFill>
                <a:srgbClr val="2E2B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31" name="Google Shape;131;p17"/>
            <p:cNvSpPr/>
            <p:nvPr/>
          </p:nvSpPr>
          <p:spPr>
            <a:xfrm>
              <a:off x="8183238" y="1006194"/>
              <a:ext cx="481500" cy="477375"/>
            </a:xfrm>
            <a:custGeom>
              <a:avLst/>
              <a:gdLst/>
              <a:ahLst/>
              <a:cxnLst/>
              <a:rect l="l" t="t" r="r" b="b"/>
              <a:pathLst>
                <a:path w="12840" h="12730" extrusionOk="0">
                  <a:moveTo>
                    <a:pt x="6448" y="322"/>
                  </a:moveTo>
                  <a:cubicBezTo>
                    <a:pt x="9771" y="322"/>
                    <a:pt x="12452" y="3036"/>
                    <a:pt x="12430" y="6360"/>
                  </a:cubicBezTo>
                  <a:cubicBezTo>
                    <a:pt x="12419" y="9665"/>
                    <a:pt x="9727" y="12331"/>
                    <a:pt x="6424" y="12331"/>
                  </a:cubicBezTo>
                  <a:cubicBezTo>
                    <a:pt x="6417" y="12331"/>
                    <a:pt x="6411" y="12331"/>
                    <a:pt x="6404" y="12331"/>
                  </a:cubicBezTo>
                  <a:cubicBezTo>
                    <a:pt x="3091" y="12308"/>
                    <a:pt x="411" y="9605"/>
                    <a:pt x="433" y="6293"/>
                  </a:cubicBezTo>
                  <a:cubicBezTo>
                    <a:pt x="411" y="3003"/>
                    <a:pt x="3136" y="322"/>
                    <a:pt x="6448" y="322"/>
                  </a:cubicBezTo>
                  <a:close/>
                  <a:moveTo>
                    <a:pt x="6424" y="1"/>
                  </a:moveTo>
                  <a:cubicBezTo>
                    <a:pt x="6418" y="1"/>
                    <a:pt x="6411" y="1"/>
                    <a:pt x="6404" y="1"/>
                  </a:cubicBezTo>
                  <a:cubicBezTo>
                    <a:pt x="2903" y="12"/>
                    <a:pt x="56" y="2837"/>
                    <a:pt x="23" y="6349"/>
                  </a:cubicBezTo>
                  <a:cubicBezTo>
                    <a:pt x="1" y="9605"/>
                    <a:pt x="2641" y="12729"/>
                    <a:pt x="6419" y="12729"/>
                  </a:cubicBezTo>
                  <a:cubicBezTo>
                    <a:pt x="6432" y="12729"/>
                    <a:pt x="6446" y="12729"/>
                    <a:pt x="6459" y="12729"/>
                  </a:cubicBezTo>
                  <a:cubicBezTo>
                    <a:pt x="9982" y="12729"/>
                    <a:pt x="12840" y="9849"/>
                    <a:pt x="12840" y="6293"/>
                  </a:cubicBezTo>
                  <a:cubicBezTo>
                    <a:pt x="12774" y="2799"/>
                    <a:pt x="9916" y="1"/>
                    <a:pt x="6424" y="1"/>
                  </a:cubicBezTo>
                  <a:close/>
                </a:path>
              </a:pathLst>
            </a:custGeom>
            <a:solidFill>
              <a:srgbClr val="2E2B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2" name="Google Shape;132;p17"/>
            <p:cNvSpPr/>
            <p:nvPr/>
          </p:nvSpPr>
          <p:spPr>
            <a:xfrm>
              <a:off x="344738" y="4750481"/>
              <a:ext cx="243038" cy="239700"/>
            </a:xfrm>
            <a:custGeom>
              <a:avLst/>
              <a:gdLst/>
              <a:ahLst/>
              <a:cxnLst/>
              <a:rect l="l" t="t" r="r" b="b"/>
              <a:pathLst>
                <a:path w="6481" h="6392" extrusionOk="0">
                  <a:moveTo>
                    <a:pt x="3778" y="1982"/>
                  </a:moveTo>
                  <a:lnTo>
                    <a:pt x="3789" y="1993"/>
                  </a:lnTo>
                  <a:lnTo>
                    <a:pt x="3778" y="1993"/>
                  </a:lnTo>
                  <a:lnTo>
                    <a:pt x="3778" y="1982"/>
                  </a:lnTo>
                  <a:close/>
                  <a:moveTo>
                    <a:pt x="6259" y="2370"/>
                  </a:moveTo>
                  <a:cubicBezTo>
                    <a:pt x="6270" y="2403"/>
                    <a:pt x="6270" y="2447"/>
                    <a:pt x="6270" y="2480"/>
                  </a:cubicBezTo>
                  <a:lnTo>
                    <a:pt x="6259" y="2480"/>
                  </a:lnTo>
                  <a:lnTo>
                    <a:pt x="6259" y="2370"/>
                  </a:lnTo>
                  <a:close/>
                  <a:moveTo>
                    <a:pt x="4287" y="2514"/>
                  </a:moveTo>
                  <a:lnTo>
                    <a:pt x="4287" y="2514"/>
                  </a:lnTo>
                  <a:cubicBezTo>
                    <a:pt x="4298" y="2569"/>
                    <a:pt x="4287" y="2602"/>
                    <a:pt x="4254" y="2602"/>
                  </a:cubicBezTo>
                  <a:cubicBezTo>
                    <a:pt x="4265" y="2569"/>
                    <a:pt x="4276" y="2547"/>
                    <a:pt x="4287" y="2514"/>
                  </a:cubicBezTo>
                  <a:close/>
                  <a:moveTo>
                    <a:pt x="3135" y="3965"/>
                  </a:moveTo>
                  <a:cubicBezTo>
                    <a:pt x="3135" y="3976"/>
                    <a:pt x="3135" y="3987"/>
                    <a:pt x="3124" y="3998"/>
                  </a:cubicBezTo>
                  <a:cubicBezTo>
                    <a:pt x="3124" y="3987"/>
                    <a:pt x="3124" y="3976"/>
                    <a:pt x="3113" y="3965"/>
                  </a:cubicBezTo>
                  <a:close/>
                  <a:moveTo>
                    <a:pt x="5162" y="4607"/>
                  </a:moveTo>
                  <a:cubicBezTo>
                    <a:pt x="5173" y="4618"/>
                    <a:pt x="5196" y="4640"/>
                    <a:pt x="5218" y="4652"/>
                  </a:cubicBezTo>
                  <a:lnTo>
                    <a:pt x="5151" y="4652"/>
                  </a:lnTo>
                  <a:cubicBezTo>
                    <a:pt x="5162" y="4640"/>
                    <a:pt x="5162" y="4618"/>
                    <a:pt x="5162" y="4607"/>
                  </a:cubicBezTo>
                  <a:close/>
                  <a:moveTo>
                    <a:pt x="4476" y="4652"/>
                  </a:moveTo>
                  <a:lnTo>
                    <a:pt x="4453" y="4663"/>
                  </a:lnTo>
                  <a:cubicBezTo>
                    <a:pt x="4453" y="4663"/>
                    <a:pt x="4464" y="4652"/>
                    <a:pt x="4476" y="4652"/>
                  </a:cubicBezTo>
                  <a:close/>
                  <a:moveTo>
                    <a:pt x="3334" y="4762"/>
                  </a:moveTo>
                  <a:lnTo>
                    <a:pt x="3312" y="4784"/>
                  </a:lnTo>
                  <a:cubicBezTo>
                    <a:pt x="3312" y="4773"/>
                    <a:pt x="3312" y="4762"/>
                    <a:pt x="3312" y="4762"/>
                  </a:cubicBezTo>
                  <a:close/>
                  <a:moveTo>
                    <a:pt x="4631" y="5660"/>
                  </a:moveTo>
                  <a:lnTo>
                    <a:pt x="4631" y="5682"/>
                  </a:lnTo>
                  <a:cubicBezTo>
                    <a:pt x="4620" y="5671"/>
                    <a:pt x="4620" y="5671"/>
                    <a:pt x="4631" y="5660"/>
                  </a:cubicBezTo>
                  <a:close/>
                  <a:moveTo>
                    <a:pt x="3246" y="1"/>
                  </a:moveTo>
                  <a:cubicBezTo>
                    <a:pt x="3006" y="1"/>
                    <a:pt x="2767" y="37"/>
                    <a:pt x="2537" y="110"/>
                  </a:cubicBezTo>
                  <a:cubicBezTo>
                    <a:pt x="2504" y="110"/>
                    <a:pt x="2470" y="121"/>
                    <a:pt x="2448" y="132"/>
                  </a:cubicBezTo>
                  <a:cubicBezTo>
                    <a:pt x="2442" y="131"/>
                    <a:pt x="2437" y="131"/>
                    <a:pt x="2431" y="131"/>
                  </a:cubicBezTo>
                  <a:cubicBezTo>
                    <a:pt x="2341" y="131"/>
                    <a:pt x="2277" y="209"/>
                    <a:pt x="2193" y="209"/>
                  </a:cubicBezTo>
                  <a:cubicBezTo>
                    <a:pt x="1905" y="265"/>
                    <a:pt x="1629" y="409"/>
                    <a:pt x="1407" y="597"/>
                  </a:cubicBezTo>
                  <a:cubicBezTo>
                    <a:pt x="1374" y="608"/>
                    <a:pt x="1341" y="630"/>
                    <a:pt x="1352" y="664"/>
                  </a:cubicBezTo>
                  <a:cubicBezTo>
                    <a:pt x="1274" y="752"/>
                    <a:pt x="1108" y="719"/>
                    <a:pt x="1075" y="863"/>
                  </a:cubicBezTo>
                  <a:cubicBezTo>
                    <a:pt x="1019" y="885"/>
                    <a:pt x="975" y="940"/>
                    <a:pt x="942" y="996"/>
                  </a:cubicBezTo>
                  <a:cubicBezTo>
                    <a:pt x="908" y="996"/>
                    <a:pt x="875" y="1018"/>
                    <a:pt x="875" y="1051"/>
                  </a:cubicBezTo>
                  <a:cubicBezTo>
                    <a:pt x="798" y="1096"/>
                    <a:pt x="787" y="1184"/>
                    <a:pt x="731" y="1251"/>
                  </a:cubicBezTo>
                  <a:cubicBezTo>
                    <a:pt x="565" y="1350"/>
                    <a:pt x="565" y="1561"/>
                    <a:pt x="476" y="1716"/>
                  </a:cubicBezTo>
                  <a:cubicBezTo>
                    <a:pt x="355" y="1782"/>
                    <a:pt x="288" y="1915"/>
                    <a:pt x="288" y="2048"/>
                  </a:cubicBezTo>
                  <a:cubicBezTo>
                    <a:pt x="188" y="2181"/>
                    <a:pt x="144" y="2336"/>
                    <a:pt x="144" y="2502"/>
                  </a:cubicBezTo>
                  <a:cubicBezTo>
                    <a:pt x="67" y="2580"/>
                    <a:pt x="100" y="2680"/>
                    <a:pt x="89" y="2768"/>
                  </a:cubicBezTo>
                  <a:lnTo>
                    <a:pt x="78" y="2901"/>
                  </a:lnTo>
                  <a:cubicBezTo>
                    <a:pt x="0" y="3090"/>
                    <a:pt x="0" y="3311"/>
                    <a:pt x="78" y="3499"/>
                  </a:cubicBezTo>
                  <a:cubicBezTo>
                    <a:pt x="78" y="3610"/>
                    <a:pt x="89" y="3710"/>
                    <a:pt x="89" y="3821"/>
                  </a:cubicBezTo>
                  <a:cubicBezTo>
                    <a:pt x="133" y="3965"/>
                    <a:pt x="177" y="4087"/>
                    <a:pt x="222" y="4219"/>
                  </a:cubicBezTo>
                  <a:cubicBezTo>
                    <a:pt x="266" y="4408"/>
                    <a:pt x="344" y="4585"/>
                    <a:pt x="465" y="4740"/>
                  </a:cubicBezTo>
                  <a:cubicBezTo>
                    <a:pt x="532" y="4928"/>
                    <a:pt x="643" y="5084"/>
                    <a:pt x="787" y="5216"/>
                  </a:cubicBezTo>
                  <a:cubicBezTo>
                    <a:pt x="842" y="5349"/>
                    <a:pt x="942" y="5460"/>
                    <a:pt x="1064" y="5527"/>
                  </a:cubicBezTo>
                  <a:cubicBezTo>
                    <a:pt x="1185" y="5671"/>
                    <a:pt x="1341" y="5793"/>
                    <a:pt x="1518" y="5870"/>
                  </a:cubicBezTo>
                  <a:cubicBezTo>
                    <a:pt x="1662" y="5981"/>
                    <a:pt x="1817" y="6069"/>
                    <a:pt x="1983" y="6114"/>
                  </a:cubicBezTo>
                  <a:cubicBezTo>
                    <a:pt x="2038" y="6158"/>
                    <a:pt x="2116" y="6191"/>
                    <a:pt x="2182" y="6191"/>
                  </a:cubicBezTo>
                  <a:cubicBezTo>
                    <a:pt x="2260" y="6247"/>
                    <a:pt x="2349" y="6269"/>
                    <a:pt x="2437" y="6269"/>
                  </a:cubicBezTo>
                  <a:cubicBezTo>
                    <a:pt x="2520" y="6315"/>
                    <a:pt x="2611" y="6338"/>
                    <a:pt x="2703" y="6338"/>
                  </a:cubicBezTo>
                  <a:cubicBezTo>
                    <a:pt x="2722" y="6338"/>
                    <a:pt x="2740" y="6337"/>
                    <a:pt x="2758" y="6335"/>
                  </a:cubicBezTo>
                  <a:cubicBezTo>
                    <a:pt x="2908" y="6371"/>
                    <a:pt x="3062" y="6391"/>
                    <a:pt x="3214" y="6391"/>
                  </a:cubicBezTo>
                  <a:cubicBezTo>
                    <a:pt x="3344" y="6391"/>
                    <a:pt x="3473" y="6377"/>
                    <a:pt x="3600" y="6346"/>
                  </a:cubicBezTo>
                  <a:cubicBezTo>
                    <a:pt x="3645" y="6346"/>
                    <a:pt x="3678" y="6335"/>
                    <a:pt x="3711" y="6324"/>
                  </a:cubicBezTo>
                  <a:cubicBezTo>
                    <a:pt x="3726" y="6325"/>
                    <a:pt x="3741" y="6326"/>
                    <a:pt x="3756" y="6326"/>
                  </a:cubicBezTo>
                  <a:cubicBezTo>
                    <a:pt x="3918" y="6326"/>
                    <a:pt x="4079" y="6272"/>
                    <a:pt x="4221" y="6180"/>
                  </a:cubicBezTo>
                  <a:cubicBezTo>
                    <a:pt x="4234" y="6185"/>
                    <a:pt x="4246" y="6186"/>
                    <a:pt x="4258" y="6186"/>
                  </a:cubicBezTo>
                  <a:cubicBezTo>
                    <a:pt x="4334" y="6186"/>
                    <a:pt x="4392" y="6113"/>
                    <a:pt x="4463" y="6113"/>
                  </a:cubicBezTo>
                  <a:cubicBezTo>
                    <a:pt x="4467" y="6113"/>
                    <a:pt x="4471" y="6113"/>
                    <a:pt x="4476" y="6114"/>
                  </a:cubicBezTo>
                  <a:cubicBezTo>
                    <a:pt x="4620" y="6069"/>
                    <a:pt x="4752" y="5981"/>
                    <a:pt x="4830" y="5859"/>
                  </a:cubicBezTo>
                  <a:cubicBezTo>
                    <a:pt x="4841" y="5859"/>
                    <a:pt x="4863" y="5859"/>
                    <a:pt x="4874" y="5848"/>
                  </a:cubicBezTo>
                  <a:lnTo>
                    <a:pt x="5007" y="5793"/>
                  </a:lnTo>
                  <a:cubicBezTo>
                    <a:pt x="5240" y="5715"/>
                    <a:pt x="5428" y="5549"/>
                    <a:pt x="5550" y="5338"/>
                  </a:cubicBezTo>
                  <a:cubicBezTo>
                    <a:pt x="5605" y="5305"/>
                    <a:pt x="5650" y="5250"/>
                    <a:pt x="5672" y="5194"/>
                  </a:cubicBezTo>
                  <a:cubicBezTo>
                    <a:pt x="5816" y="5106"/>
                    <a:pt x="5849" y="4940"/>
                    <a:pt x="5938" y="4818"/>
                  </a:cubicBezTo>
                  <a:cubicBezTo>
                    <a:pt x="6049" y="4707"/>
                    <a:pt x="6115" y="4563"/>
                    <a:pt x="6137" y="4408"/>
                  </a:cubicBezTo>
                  <a:cubicBezTo>
                    <a:pt x="6181" y="4386"/>
                    <a:pt x="6204" y="4330"/>
                    <a:pt x="6193" y="4286"/>
                  </a:cubicBezTo>
                  <a:cubicBezTo>
                    <a:pt x="6281" y="4164"/>
                    <a:pt x="6337" y="4031"/>
                    <a:pt x="6337" y="3887"/>
                  </a:cubicBezTo>
                  <a:cubicBezTo>
                    <a:pt x="6348" y="3876"/>
                    <a:pt x="6348" y="3854"/>
                    <a:pt x="6348" y="3832"/>
                  </a:cubicBezTo>
                  <a:cubicBezTo>
                    <a:pt x="6481" y="3322"/>
                    <a:pt x="6458" y="2790"/>
                    <a:pt x="6281" y="2292"/>
                  </a:cubicBezTo>
                  <a:cubicBezTo>
                    <a:pt x="6270" y="2159"/>
                    <a:pt x="6226" y="2026"/>
                    <a:pt x="6148" y="1915"/>
                  </a:cubicBezTo>
                  <a:cubicBezTo>
                    <a:pt x="6082" y="1727"/>
                    <a:pt x="5971" y="1561"/>
                    <a:pt x="5816" y="1439"/>
                  </a:cubicBezTo>
                  <a:cubicBezTo>
                    <a:pt x="5805" y="1206"/>
                    <a:pt x="5628" y="1073"/>
                    <a:pt x="5472" y="929"/>
                  </a:cubicBezTo>
                  <a:cubicBezTo>
                    <a:pt x="5340" y="763"/>
                    <a:pt x="5162" y="619"/>
                    <a:pt x="4963" y="531"/>
                  </a:cubicBezTo>
                  <a:cubicBezTo>
                    <a:pt x="4819" y="353"/>
                    <a:pt x="4608" y="364"/>
                    <a:pt x="4431" y="276"/>
                  </a:cubicBezTo>
                  <a:cubicBezTo>
                    <a:pt x="4254" y="154"/>
                    <a:pt x="4055" y="87"/>
                    <a:pt x="3844" y="76"/>
                  </a:cubicBezTo>
                  <a:cubicBezTo>
                    <a:pt x="3648" y="26"/>
                    <a:pt x="3447" y="1"/>
                    <a:pt x="3246" y="1"/>
                  </a:cubicBezTo>
                  <a:close/>
                </a:path>
              </a:pathLst>
            </a:custGeom>
            <a:solidFill>
              <a:srgbClr val="6798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3" name="Google Shape;133;p17"/>
            <p:cNvSpPr/>
            <p:nvPr/>
          </p:nvSpPr>
          <p:spPr>
            <a:xfrm>
              <a:off x="-351112" y="4032131"/>
              <a:ext cx="1591913" cy="1580738"/>
            </a:xfrm>
            <a:custGeom>
              <a:avLst/>
              <a:gdLst/>
              <a:ahLst/>
              <a:cxnLst/>
              <a:rect l="l" t="t" r="r" b="b"/>
              <a:pathLst>
                <a:path w="42451" h="42153" extrusionOk="0">
                  <a:moveTo>
                    <a:pt x="20998" y="379"/>
                  </a:moveTo>
                  <a:cubicBezTo>
                    <a:pt x="21360" y="379"/>
                    <a:pt x="21724" y="496"/>
                    <a:pt x="22079" y="733"/>
                  </a:cubicBezTo>
                  <a:cubicBezTo>
                    <a:pt x="22433" y="976"/>
                    <a:pt x="22755" y="1275"/>
                    <a:pt x="23043" y="1608"/>
                  </a:cubicBezTo>
                  <a:cubicBezTo>
                    <a:pt x="23497" y="2151"/>
                    <a:pt x="23884" y="2760"/>
                    <a:pt x="24173" y="3402"/>
                  </a:cubicBezTo>
                  <a:cubicBezTo>
                    <a:pt x="24959" y="4998"/>
                    <a:pt x="25458" y="6681"/>
                    <a:pt x="25878" y="8387"/>
                  </a:cubicBezTo>
                  <a:cubicBezTo>
                    <a:pt x="25890" y="8465"/>
                    <a:pt x="25890" y="8531"/>
                    <a:pt x="25890" y="8609"/>
                  </a:cubicBezTo>
                  <a:lnTo>
                    <a:pt x="21126" y="12198"/>
                  </a:lnTo>
                  <a:lnTo>
                    <a:pt x="16208" y="8609"/>
                  </a:lnTo>
                  <a:cubicBezTo>
                    <a:pt x="16329" y="8099"/>
                    <a:pt x="16451" y="7545"/>
                    <a:pt x="16606" y="6992"/>
                  </a:cubicBezTo>
                  <a:cubicBezTo>
                    <a:pt x="17016" y="5507"/>
                    <a:pt x="17493" y="4034"/>
                    <a:pt x="18268" y="2693"/>
                  </a:cubicBezTo>
                  <a:cubicBezTo>
                    <a:pt x="18534" y="2228"/>
                    <a:pt x="18844" y="1796"/>
                    <a:pt x="19188" y="1375"/>
                  </a:cubicBezTo>
                  <a:cubicBezTo>
                    <a:pt x="19387" y="1142"/>
                    <a:pt x="19608" y="943"/>
                    <a:pt x="19863" y="766"/>
                  </a:cubicBezTo>
                  <a:cubicBezTo>
                    <a:pt x="20233" y="510"/>
                    <a:pt x="20615" y="379"/>
                    <a:pt x="20998" y="379"/>
                  </a:cubicBezTo>
                  <a:close/>
                  <a:moveTo>
                    <a:pt x="21148" y="12763"/>
                  </a:moveTo>
                  <a:lnTo>
                    <a:pt x="23109" y="14458"/>
                  </a:lnTo>
                  <a:lnTo>
                    <a:pt x="23076" y="14535"/>
                  </a:lnTo>
                  <a:lnTo>
                    <a:pt x="19176" y="14535"/>
                  </a:lnTo>
                  <a:cubicBezTo>
                    <a:pt x="19309" y="14281"/>
                    <a:pt x="20594" y="13106"/>
                    <a:pt x="21148" y="12763"/>
                  </a:cubicBezTo>
                  <a:close/>
                  <a:moveTo>
                    <a:pt x="26011" y="9041"/>
                  </a:moveTo>
                  <a:cubicBezTo>
                    <a:pt x="26432" y="10913"/>
                    <a:pt x="26720" y="12807"/>
                    <a:pt x="26909" y="14724"/>
                  </a:cubicBezTo>
                  <a:lnTo>
                    <a:pt x="26576" y="14724"/>
                  </a:lnTo>
                  <a:cubicBezTo>
                    <a:pt x="25746" y="14668"/>
                    <a:pt x="24915" y="14624"/>
                    <a:pt x="24084" y="14580"/>
                  </a:cubicBezTo>
                  <a:cubicBezTo>
                    <a:pt x="23907" y="14580"/>
                    <a:pt x="23740" y="14524"/>
                    <a:pt x="23608" y="14414"/>
                  </a:cubicBezTo>
                  <a:cubicBezTo>
                    <a:pt x="22954" y="13826"/>
                    <a:pt x="22289" y="13262"/>
                    <a:pt x="21625" y="12685"/>
                  </a:cubicBezTo>
                  <a:cubicBezTo>
                    <a:pt x="21569" y="12630"/>
                    <a:pt x="21525" y="12575"/>
                    <a:pt x="21470" y="12519"/>
                  </a:cubicBezTo>
                  <a:cubicBezTo>
                    <a:pt x="21680" y="12132"/>
                    <a:pt x="25192" y="9429"/>
                    <a:pt x="26011" y="9041"/>
                  </a:cubicBezTo>
                  <a:close/>
                  <a:moveTo>
                    <a:pt x="16174" y="9096"/>
                  </a:moveTo>
                  <a:cubicBezTo>
                    <a:pt x="17792" y="10138"/>
                    <a:pt x="19343" y="11279"/>
                    <a:pt x="20827" y="12508"/>
                  </a:cubicBezTo>
                  <a:lnTo>
                    <a:pt x="19963" y="13273"/>
                  </a:lnTo>
                  <a:cubicBezTo>
                    <a:pt x="19542" y="13660"/>
                    <a:pt x="19132" y="14048"/>
                    <a:pt x="18700" y="14414"/>
                  </a:cubicBezTo>
                  <a:cubicBezTo>
                    <a:pt x="18589" y="14513"/>
                    <a:pt x="18445" y="14580"/>
                    <a:pt x="18301" y="14602"/>
                  </a:cubicBezTo>
                  <a:cubicBezTo>
                    <a:pt x="17360" y="14679"/>
                    <a:pt x="16418" y="14735"/>
                    <a:pt x="15476" y="14801"/>
                  </a:cubicBezTo>
                  <a:cubicBezTo>
                    <a:pt x="15432" y="14801"/>
                    <a:pt x="15399" y="14790"/>
                    <a:pt x="15355" y="14779"/>
                  </a:cubicBezTo>
                  <a:cubicBezTo>
                    <a:pt x="15266" y="14181"/>
                    <a:pt x="15897" y="9706"/>
                    <a:pt x="16174" y="9096"/>
                  </a:cubicBezTo>
                  <a:close/>
                  <a:moveTo>
                    <a:pt x="33934" y="5654"/>
                  </a:moveTo>
                  <a:cubicBezTo>
                    <a:pt x="34132" y="5654"/>
                    <a:pt x="34329" y="5669"/>
                    <a:pt x="34530" y="5695"/>
                  </a:cubicBezTo>
                  <a:cubicBezTo>
                    <a:pt x="35483" y="5817"/>
                    <a:pt x="36103" y="6438"/>
                    <a:pt x="36280" y="7390"/>
                  </a:cubicBezTo>
                  <a:cubicBezTo>
                    <a:pt x="36369" y="8055"/>
                    <a:pt x="36336" y="8731"/>
                    <a:pt x="36181" y="9373"/>
                  </a:cubicBezTo>
                  <a:cubicBezTo>
                    <a:pt x="35970" y="10304"/>
                    <a:pt x="35660" y="11212"/>
                    <a:pt x="35261" y="12076"/>
                  </a:cubicBezTo>
                  <a:cubicBezTo>
                    <a:pt x="34741" y="13217"/>
                    <a:pt x="34154" y="14314"/>
                    <a:pt x="33489" y="15377"/>
                  </a:cubicBezTo>
                  <a:cubicBezTo>
                    <a:pt x="33445" y="15444"/>
                    <a:pt x="33389" y="15510"/>
                    <a:pt x="33356" y="15566"/>
                  </a:cubicBezTo>
                  <a:lnTo>
                    <a:pt x="27274" y="14702"/>
                  </a:lnTo>
                  <a:cubicBezTo>
                    <a:pt x="27064" y="12730"/>
                    <a:pt x="26754" y="10758"/>
                    <a:pt x="26333" y="8808"/>
                  </a:cubicBezTo>
                  <a:cubicBezTo>
                    <a:pt x="26421" y="8742"/>
                    <a:pt x="26466" y="8698"/>
                    <a:pt x="26532" y="8653"/>
                  </a:cubicBezTo>
                  <a:cubicBezTo>
                    <a:pt x="27884" y="7767"/>
                    <a:pt x="29324" y="7003"/>
                    <a:pt x="30819" y="6382"/>
                  </a:cubicBezTo>
                  <a:cubicBezTo>
                    <a:pt x="31705" y="6028"/>
                    <a:pt x="32592" y="5740"/>
                    <a:pt x="33544" y="5673"/>
                  </a:cubicBezTo>
                  <a:cubicBezTo>
                    <a:pt x="33675" y="5660"/>
                    <a:pt x="33805" y="5654"/>
                    <a:pt x="33934" y="5654"/>
                  </a:cubicBezTo>
                  <a:close/>
                  <a:moveTo>
                    <a:pt x="8237" y="5849"/>
                  </a:moveTo>
                  <a:cubicBezTo>
                    <a:pt x="8631" y="5849"/>
                    <a:pt x="9024" y="5905"/>
                    <a:pt x="9417" y="5983"/>
                  </a:cubicBezTo>
                  <a:cubicBezTo>
                    <a:pt x="10613" y="6227"/>
                    <a:pt x="11777" y="6648"/>
                    <a:pt x="12862" y="7224"/>
                  </a:cubicBezTo>
                  <a:cubicBezTo>
                    <a:pt x="13748" y="7678"/>
                    <a:pt x="14612" y="8177"/>
                    <a:pt x="15488" y="8664"/>
                  </a:cubicBezTo>
                  <a:cubicBezTo>
                    <a:pt x="15576" y="8720"/>
                    <a:pt x="15665" y="8786"/>
                    <a:pt x="15776" y="8853"/>
                  </a:cubicBezTo>
                  <a:cubicBezTo>
                    <a:pt x="15377" y="10824"/>
                    <a:pt x="15100" y="12807"/>
                    <a:pt x="14923" y="14801"/>
                  </a:cubicBezTo>
                  <a:lnTo>
                    <a:pt x="8907" y="15743"/>
                  </a:lnTo>
                  <a:cubicBezTo>
                    <a:pt x="8874" y="15699"/>
                    <a:pt x="8830" y="15654"/>
                    <a:pt x="8797" y="15599"/>
                  </a:cubicBezTo>
                  <a:cubicBezTo>
                    <a:pt x="7866" y="14148"/>
                    <a:pt x="7035" y="12652"/>
                    <a:pt x="6426" y="11035"/>
                  </a:cubicBezTo>
                  <a:cubicBezTo>
                    <a:pt x="6149" y="10348"/>
                    <a:pt x="5961" y="9617"/>
                    <a:pt x="5872" y="8875"/>
                  </a:cubicBezTo>
                  <a:cubicBezTo>
                    <a:pt x="5828" y="8432"/>
                    <a:pt x="5828" y="7989"/>
                    <a:pt x="5894" y="7545"/>
                  </a:cubicBezTo>
                  <a:cubicBezTo>
                    <a:pt x="6038" y="6670"/>
                    <a:pt x="6570" y="6139"/>
                    <a:pt x="7423" y="5939"/>
                  </a:cubicBezTo>
                  <a:cubicBezTo>
                    <a:pt x="7694" y="5876"/>
                    <a:pt x="7966" y="5849"/>
                    <a:pt x="8237" y="5849"/>
                  </a:cubicBezTo>
                  <a:close/>
                  <a:moveTo>
                    <a:pt x="24372" y="14979"/>
                  </a:moveTo>
                  <a:cubicBezTo>
                    <a:pt x="25225" y="14990"/>
                    <a:pt x="26067" y="15056"/>
                    <a:pt x="26953" y="15134"/>
                  </a:cubicBezTo>
                  <a:cubicBezTo>
                    <a:pt x="27042" y="16020"/>
                    <a:pt x="27119" y="16873"/>
                    <a:pt x="27141" y="17726"/>
                  </a:cubicBezTo>
                  <a:lnTo>
                    <a:pt x="27075" y="17748"/>
                  </a:lnTo>
                  <a:lnTo>
                    <a:pt x="24350" y="15056"/>
                  </a:lnTo>
                  <a:cubicBezTo>
                    <a:pt x="24350" y="15034"/>
                    <a:pt x="24361" y="15012"/>
                    <a:pt x="24372" y="14990"/>
                  </a:cubicBezTo>
                  <a:lnTo>
                    <a:pt x="24372" y="14979"/>
                  </a:lnTo>
                  <a:close/>
                  <a:moveTo>
                    <a:pt x="17914" y="15034"/>
                  </a:moveTo>
                  <a:cubicBezTo>
                    <a:pt x="17936" y="15067"/>
                    <a:pt x="17947" y="15078"/>
                    <a:pt x="17947" y="15078"/>
                  </a:cubicBezTo>
                  <a:cubicBezTo>
                    <a:pt x="17947" y="15089"/>
                    <a:pt x="17947" y="15100"/>
                    <a:pt x="17947" y="15112"/>
                  </a:cubicBezTo>
                  <a:cubicBezTo>
                    <a:pt x="17925" y="15145"/>
                    <a:pt x="17914" y="15167"/>
                    <a:pt x="17891" y="15200"/>
                  </a:cubicBezTo>
                  <a:cubicBezTo>
                    <a:pt x="16994" y="16108"/>
                    <a:pt x="16086" y="17006"/>
                    <a:pt x="15188" y="17914"/>
                  </a:cubicBezTo>
                  <a:lnTo>
                    <a:pt x="15111" y="17903"/>
                  </a:lnTo>
                  <a:lnTo>
                    <a:pt x="15111" y="17892"/>
                  </a:lnTo>
                  <a:cubicBezTo>
                    <a:pt x="15155" y="17017"/>
                    <a:pt x="15211" y="16142"/>
                    <a:pt x="15266" y="15233"/>
                  </a:cubicBezTo>
                  <a:cubicBezTo>
                    <a:pt x="16174" y="15134"/>
                    <a:pt x="17050" y="15078"/>
                    <a:pt x="17914" y="15034"/>
                  </a:cubicBezTo>
                  <a:close/>
                  <a:moveTo>
                    <a:pt x="27341" y="15167"/>
                  </a:moveTo>
                  <a:cubicBezTo>
                    <a:pt x="29246" y="15322"/>
                    <a:pt x="31151" y="15588"/>
                    <a:pt x="33024" y="15964"/>
                  </a:cubicBezTo>
                  <a:cubicBezTo>
                    <a:pt x="32957" y="16397"/>
                    <a:pt x="30343" y="20019"/>
                    <a:pt x="29689" y="20606"/>
                  </a:cubicBezTo>
                  <a:cubicBezTo>
                    <a:pt x="29634" y="20562"/>
                    <a:pt x="29578" y="20517"/>
                    <a:pt x="29523" y="20462"/>
                  </a:cubicBezTo>
                  <a:cubicBezTo>
                    <a:pt x="28925" y="19797"/>
                    <a:pt x="28327" y="19122"/>
                    <a:pt x="27728" y="18457"/>
                  </a:cubicBezTo>
                  <a:cubicBezTo>
                    <a:pt x="27596" y="18324"/>
                    <a:pt x="27518" y="18147"/>
                    <a:pt x="27518" y="17970"/>
                  </a:cubicBezTo>
                  <a:cubicBezTo>
                    <a:pt x="27463" y="17161"/>
                    <a:pt x="27396" y="16352"/>
                    <a:pt x="27341" y="15544"/>
                  </a:cubicBezTo>
                  <a:lnTo>
                    <a:pt x="27341" y="15167"/>
                  </a:lnTo>
                  <a:close/>
                  <a:moveTo>
                    <a:pt x="14845" y="15267"/>
                  </a:moveTo>
                  <a:cubicBezTo>
                    <a:pt x="14845" y="15388"/>
                    <a:pt x="14856" y="15477"/>
                    <a:pt x="14856" y="15577"/>
                  </a:cubicBezTo>
                  <a:cubicBezTo>
                    <a:pt x="14812" y="16452"/>
                    <a:pt x="14756" y="17316"/>
                    <a:pt x="14712" y="18191"/>
                  </a:cubicBezTo>
                  <a:cubicBezTo>
                    <a:pt x="14712" y="18368"/>
                    <a:pt x="14646" y="18535"/>
                    <a:pt x="14524" y="18667"/>
                  </a:cubicBezTo>
                  <a:cubicBezTo>
                    <a:pt x="13992" y="19277"/>
                    <a:pt x="13471" y="19897"/>
                    <a:pt x="12940" y="20506"/>
                  </a:cubicBezTo>
                  <a:cubicBezTo>
                    <a:pt x="12864" y="20593"/>
                    <a:pt x="12777" y="20669"/>
                    <a:pt x="12701" y="20745"/>
                  </a:cubicBezTo>
                  <a:lnTo>
                    <a:pt x="12701" y="20745"/>
                  </a:lnTo>
                  <a:cubicBezTo>
                    <a:pt x="12185" y="20375"/>
                    <a:pt x="9416" y="16726"/>
                    <a:pt x="9206" y="16142"/>
                  </a:cubicBezTo>
                  <a:cubicBezTo>
                    <a:pt x="11068" y="15743"/>
                    <a:pt x="12951" y="15455"/>
                    <a:pt x="14845" y="15267"/>
                  </a:cubicBezTo>
                  <a:close/>
                  <a:moveTo>
                    <a:pt x="14590" y="19122"/>
                  </a:moveTo>
                  <a:lnTo>
                    <a:pt x="14679" y="19144"/>
                  </a:lnTo>
                  <a:lnTo>
                    <a:pt x="14668" y="22988"/>
                  </a:lnTo>
                  <a:cubicBezTo>
                    <a:pt x="14413" y="22866"/>
                    <a:pt x="13261" y="21592"/>
                    <a:pt x="12929" y="21060"/>
                  </a:cubicBezTo>
                  <a:cubicBezTo>
                    <a:pt x="13449" y="20396"/>
                    <a:pt x="14014" y="19753"/>
                    <a:pt x="14590" y="19122"/>
                  </a:cubicBezTo>
                  <a:close/>
                  <a:moveTo>
                    <a:pt x="27596" y="18955"/>
                  </a:moveTo>
                  <a:cubicBezTo>
                    <a:pt x="27895" y="19144"/>
                    <a:pt x="29191" y="20584"/>
                    <a:pt x="29412" y="20994"/>
                  </a:cubicBezTo>
                  <a:lnTo>
                    <a:pt x="27684" y="22999"/>
                  </a:lnTo>
                  <a:lnTo>
                    <a:pt x="27596" y="22966"/>
                  </a:lnTo>
                  <a:lnTo>
                    <a:pt x="27596" y="18955"/>
                  </a:lnTo>
                  <a:close/>
                  <a:moveTo>
                    <a:pt x="33594" y="16078"/>
                  </a:moveTo>
                  <a:cubicBezTo>
                    <a:pt x="33608" y="16078"/>
                    <a:pt x="33622" y="16081"/>
                    <a:pt x="33633" y="16086"/>
                  </a:cubicBezTo>
                  <a:cubicBezTo>
                    <a:pt x="35472" y="16485"/>
                    <a:pt x="37277" y="16984"/>
                    <a:pt x="38961" y="17814"/>
                  </a:cubicBezTo>
                  <a:cubicBezTo>
                    <a:pt x="39504" y="18091"/>
                    <a:pt x="40025" y="18413"/>
                    <a:pt x="40523" y="18778"/>
                  </a:cubicBezTo>
                  <a:cubicBezTo>
                    <a:pt x="40878" y="19033"/>
                    <a:pt x="41177" y="19354"/>
                    <a:pt x="41443" y="19698"/>
                  </a:cubicBezTo>
                  <a:cubicBezTo>
                    <a:pt x="41985" y="20429"/>
                    <a:pt x="41974" y="21204"/>
                    <a:pt x="41487" y="21969"/>
                  </a:cubicBezTo>
                  <a:cubicBezTo>
                    <a:pt x="41243" y="22345"/>
                    <a:pt x="40933" y="22678"/>
                    <a:pt x="40579" y="22943"/>
                  </a:cubicBezTo>
                  <a:cubicBezTo>
                    <a:pt x="39825" y="23519"/>
                    <a:pt x="39006" y="23996"/>
                    <a:pt x="38130" y="24350"/>
                  </a:cubicBezTo>
                  <a:cubicBezTo>
                    <a:pt x="36757" y="24937"/>
                    <a:pt x="35317" y="25392"/>
                    <a:pt x="33854" y="25724"/>
                  </a:cubicBezTo>
                  <a:cubicBezTo>
                    <a:pt x="33788" y="25735"/>
                    <a:pt x="33710" y="25746"/>
                    <a:pt x="33633" y="25757"/>
                  </a:cubicBezTo>
                  <a:lnTo>
                    <a:pt x="33622" y="25757"/>
                  </a:lnTo>
                  <a:cubicBezTo>
                    <a:pt x="32392" y="24118"/>
                    <a:pt x="31196" y="22534"/>
                    <a:pt x="30010" y="20938"/>
                  </a:cubicBezTo>
                  <a:lnTo>
                    <a:pt x="33555" y="16086"/>
                  </a:lnTo>
                  <a:cubicBezTo>
                    <a:pt x="33566" y="16081"/>
                    <a:pt x="33580" y="16078"/>
                    <a:pt x="33594" y="16078"/>
                  </a:cubicBezTo>
                  <a:close/>
                  <a:moveTo>
                    <a:pt x="8752" y="16264"/>
                  </a:moveTo>
                  <a:lnTo>
                    <a:pt x="12386" y="21082"/>
                  </a:lnTo>
                  <a:lnTo>
                    <a:pt x="8819" y="25990"/>
                  </a:lnTo>
                  <a:cubicBezTo>
                    <a:pt x="8498" y="25912"/>
                    <a:pt x="8132" y="25835"/>
                    <a:pt x="7777" y="25746"/>
                  </a:cubicBezTo>
                  <a:cubicBezTo>
                    <a:pt x="6371" y="25425"/>
                    <a:pt x="4997" y="24960"/>
                    <a:pt x="3679" y="24372"/>
                  </a:cubicBezTo>
                  <a:cubicBezTo>
                    <a:pt x="2970" y="24073"/>
                    <a:pt x="2305" y="23675"/>
                    <a:pt x="1707" y="23198"/>
                  </a:cubicBezTo>
                  <a:cubicBezTo>
                    <a:pt x="1386" y="22932"/>
                    <a:pt x="1098" y="22633"/>
                    <a:pt x="854" y="22301"/>
                  </a:cubicBezTo>
                  <a:cubicBezTo>
                    <a:pt x="378" y="21625"/>
                    <a:pt x="355" y="20894"/>
                    <a:pt x="765" y="20174"/>
                  </a:cubicBezTo>
                  <a:cubicBezTo>
                    <a:pt x="987" y="19797"/>
                    <a:pt x="1264" y="19476"/>
                    <a:pt x="1596" y="19199"/>
                  </a:cubicBezTo>
                  <a:cubicBezTo>
                    <a:pt x="2261" y="18645"/>
                    <a:pt x="3003" y="18191"/>
                    <a:pt x="3801" y="17848"/>
                  </a:cubicBezTo>
                  <a:cubicBezTo>
                    <a:pt x="5329" y="17139"/>
                    <a:pt x="6924" y="16673"/>
                    <a:pt x="8553" y="16286"/>
                  </a:cubicBezTo>
                  <a:cubicBezTo>
                    <a:pt x="8619" y="16264"/>
                    <a:pt x="8686" y="16264"/>
                    <a:pt x="8752" y="16264"/>
                  </a:cubicBezTo>
                  <a:close/>
                  <a:moveTo>
                    <a:pt x="29667" y="21304"/>
                  </a:moveTo>
                  <a:cubicBezTo>
                    <a:pt x="30154" y="21647"/>
                    <a:pt x="32913" y="25303"/>
                    <a:pt x="33134" y="25890"/>
                  </a:cubicBezTo>
                  <a:cubicBezTo>
                    <a:pt x="31262" y="26300"/>
                    <a:pt x="29368" y="26588"/>
                    <a:pt x="27463" y="26776"/>
                  </a:cubicBezTo>
                  <a:cubicBezTo>
                    <a:pt x="27440" y="26732"/>
                    <a:pt x="27429" y="26677"/>
                    <a:pt x="27418" y="26632"/>
                  </a:cubicBezTo>
                  <a:cubicBezTo>
                    <a:pt x="27474" y="25713"/>
                    <a:pt x="27518" y="24805"/>
                    <a:pt x="27584" y="23885"/>
                  </a:cubicBezTo>
                  <a:cubicBezTo>
                    <a:pt x="27596" y="23741"/>
                    <a:pt x="27651" y="23608"/>
                    <a:pt x="27740" y="23508"/>
                  </a:cubicBezTo>
                  <a:cubicBezTo>
                    <a:pt x="28327" y="22811"/>
                    <a:pt x="28936" y="22124"/>
                    <a:pt x="29534" y="21426"/>
                  </a:cubicBezTo>
                  <a:cubicBezTo>
                    <a:pt x="29578" y="21381"/>
                    <a:pt x="29623" y="21337"/>
                    <a:pt x="29667" y="21304"/>
                  </a:cubicBezTo>
                  <a:close/>
                  <a:moveTo>
                    <a:pt x="12696" y="21381"/>
                  </a:moveTo>
                  <a:lnTo>
                    <a:pt x="13427" y="22190"/>
                  </a:lnTo>
                  <a:cubicBezTo>
                    <a:pt x="13804" y="22611"/>
                    <a:pt x="14191" y="23032"/>
                    <a:pt x="14568" y="23464"/>
                  </a:cubicBezTo>
                  <a:cubicBezTo>
                    <a:pt x="14657" y="23564"/>
                    <a:pt x="14723" y="23697"/>
                    <a:pt x="14745" y="23841"/>
                  </a:cubicBezTo>
                  <a:cubicBezTo>
                    <a:pt x="14823" y="24793"/>
                    <a:pt x="14878" y="25757"/>
                    <a:pt x="14945" y="26721"/>
                  </a:cubicBezTo>
                  <a:cubicBezTo>
                    <a:pt x="14934" y="26743"/>
                    <a:pt x="14934" y="26776"/>
                    <a:pt x="14923" y="26810"/>
                  </a:cubicBezTo>
                  <a:cubicBezTo>
                    <a:pt x="14882" y="26820"/>
                    <a:pt x="14811" y="26825"/>
                    <a:pt x="14714" y="26825"/>
                  </a:cubicBezTo>
                  <a:cubicBezTo>
                    <a:pt x="13691" y="26825"/>
                    <a:pt x="9802" y="26278"/>
                    <a:pt x="9306" y="26045"/>
                  </a:cubicBezTo>
                  <a:cubicBezTo>
                    <a:pt x="9450" y="25569"/>
                    <a:pt x="12031" y="22002"/>
                    <a:pt x="12696" y="21381"/>
                  </a:cubicBezTo>
                  <a:close/>
                  <a:moveTo>
                    <a:pt x="27119" y="24206"/>
                  </a:moveTo>
                  <a:lnTo>
                    <a:pt x="27197" y="24228"/>
                  </a:lnTo>
                  <a:lnTo>
                    <a:pt x="27197" y="24228"/>
                  </a:lnTo>
                  <a:cubicBezTo>
                    <a:pt x="27196" y="25078"/>
                    <a:pt x="27130" y="25927"/>
                    <a:pt x="27053" y="26821"/>
                  </a:cubicBezTo>
                  <a:cubicBezTo>
                    <a:pt x="26167" y="26898"/>
                    <a:pt x="25302" y="26998"/>
                    <a:pt x="24438" y="27009"/>
                  </a:cubicBezTo>
                  <a:cubicBezTo>
                    <a:pt x="24427" y="26987"/>
                    <a:pt x="24427" y="26965"/>
                    <a:pt x="24416" y="26943"/>
                  </a:cubicBezTo>
                  <a:cubicBezTo>
                    <a:pt x="25314" y="26023"/>
                    <a:pt x="26211" y="25115"/>
                    <a:pt x="27119" y="24206"/>
                  </a:cubicBezTo>
                  <a:close/>
                  <a:moveTo>
                    <a:pt x="15233" y="24184"/>
                  </a:moveTo>
                  <a:lnTo>
                    <a:pt x="18069" y="26987"/>
                  </a:lnTo>
                  <a:cubicBezTo>
                    <a:pt x="18069" y="27009"/>
                    <a:pt x="18058" y="27031"/>
                    <a:pt x="18058" y="27064"/>
                  </a:cubicBezTo>
                  <a:cubicBezTo>
                    <a:pt x="17160" y="27064"/>
                    <a:pt x="16274" y="26976"/>
                    <a:pt x="15366" y="26909"/>
                  </a:cubicBezTo>
                  <a:cubicBezTo>
                    <a:pt x="15266" y="25990"/>
                    <a:pt x="15200" y="25104"/>
                    <a:pt x="15166" y="24217"/>
                  </a:cubicBezTo>
                  <a:lnTo>
                    <a:pt x="15233" y="24184"/>
                  </a:lnTo>
                  <a:close/>
                  <a:moveTo>
                    <a:pt x="23419" y="14934"/>
                  </a:moveTo>
                  <a:cubicBezTo>
                    <a:pt x="23585" y="14934"/>
                    <a:pt x="23729" y="15001"/>
                    <a:pt x="23840" y="15112"/>
                  </a:cubicBezTo>
                  <a:lnTo>
                    <a:pt x="27019" y="18235"/>
                  </a:lnTo>
                  <a:cubicBezTo>
                    <a:pt x="27141" y="18346"/>
                    <a:pt x="27208" y="18512"/>
                    <a:pt x="27208" y="18679"/>
                  </a:cubicBezTo>
                  <a:cubicBezTo>
                    <a:pt x="27230" y="19432"/>
                    <a:pt x="27252" y="20185"/>
                    <a:pt x="27285" y="20938"/>
                  </a:cubicBezTo>
                  <a:lnTo>
                    <a:pt x="27252" y="20938"/>
                  </a:lnTo>
                  <a:cubicBezTo>
                    <a:pt x="27252" y="21658"/>
                    <a:pt x="27252" y="22367"/>
                    <a:pt x="27263" y="23076"/>
                  </a:cubicBezTo>
                  <a:cubicBezTo>
                    <a:pt x="27274" y="23331"/>
                    <a:pt x="27163" y="23597"/>
                    <a:pt x="26975" y="23774"/>
                  </a:cubicBezTo>
                  <a:cubicBezTo>
                    <a:pt x="25978" y="24793"/>
                    <a:pt x="24970" y="25802"/>
                    <a:pt x="23984" y="26821"/>
                  </a:cubicBezTo>
                  <a:cubicBezTo>
                    <a:pt x="23840" y="26976"/>
                    <a:pt x="23641" y="27064"/>
                    <a:pt x="23430" y="27064"/>
                  </a:cubicBezTo>
                  <a:cubicBezTo>
                    <a:pt x="21990" y="27064"/>
                    <a:pt x="20561" y="27087"/>
                    <a:pt x="19121" y="27109"/>
                  </a:cubicBezTo>
                  <a:cubicBezTo>
                    <a:pt x="19108" y="27109"/>
                    <a:pt x="19095" y="27110"/>
                    <a:pt x="19083" y="27110"/>
                  </a:cubicBezTo>
                  <a:cubicBezTo>
                    <a:pt x="18841" y="27110"/>
                    <a:pt x="18602" y="27011"/>
                    <a:pt x="18423" y="26832"/>
                  </a:cubicBezTo>
                  <a:cubicBezTo>
                    <a:pt x="17404" y="25813"/>
                    <a:pt x="16385" y="24816"/>
                    <a:pt x="15355" y="23819"/>
                  </a:cubicBezTo>
                  <a:cubicBezTo>
                    <a:pt x="15188" y="23664"/>
                    <a:pt x="15100" y="23453"/>
                    <a:pt x="15111" y="23231"/>
                  </a:cubicBezTo>
                  <a:cubicBezTo>
                    <a:pt x="15100" y="21769"/>
                    <a:pt x="15089" y="20296"/>
                    <a:pt x="15078" y="18834"/>
                  </a:cubicBezTo>
                  <a:cubicBezTo>
                    <a:pt x="15078" y="18645"/>
                    <a:pt x="15144" y="18468"/>
                    <a:pt x="15288" y="18335"/>
                  </a:cubicBezTo>
                  <a:cubicBezTo>
                    <a:pt x="16318" y="17294"/>
                    <a:pt x="17338" y="16241"/>
                    <a:pt x="18357" y="15189"/>
                  </a:cubicBezTo>
                  <a:cubicBezTo>
                    <a:pt x="18482" y="15064"/>
                    <a:pt x="18647" y="14978"/>
                    <a:pt x="18823" y="14978"/>
                  </a:cubicBezTo>
                  <a:cubicBezTo>
                    <a:pt x="18834" y="14978"/>
                    <a:pt x="18845" y="14978"/>
                    <a:pt x="18855" y="14979"/>
                  </a:cubicBezTo>
                  <a:lnTo>
                    <a:pt x="23419" y="14934"/>
                  </a:lnTo>
                  <a:close/>
                  <a:moveTo>
                    <a:pt x="23176" y="27463"/>
                  </a:moveTo>
                  <a:cubicBezTo>
                    <a:pt x="23087" y="27696"/>
                    <a:pt x="21758" y="28914"/>
                    <a:pt x="21215" y="29247"/>
                  </a:cubicBezTo>
                  <a:cubicBezTo>
                    <a:pt x="20528" y="28715"/>
                    <a:pt x="19863" y="28139"/>
                    <a:pt x="19221" y="27541"/>
                  </a:cubicBezTo>
                  <a:cubicBezTo>
                    <a:pt x="19232" y="27519"/>
                    <a:pt x="19243" y="27485"/>
                    <a:pt x="19254" y="27463"/>
                  </a:cubicBezTo>
                  <a:close/>
                  <a:moveTo>
                    <a:pt x="27019" y="27197"/>
                  </a:moveTo>
                  <a:cubicBezTo>
                    <a:pt x="26875" y="29125"/>
                    <a:pt x="26610" y="31052"/>
                    <a:pt x="26222" y="32947"/>
                  </a:cubicBezTo>
                  <a:cubicBezTo>
                    <a:pt x="24605" y="31905"/>
                    <a:pt x="23043" y="30775"/>
                    <a:pt x="21558" y="29546"/>
                  </a:cubicBezTo>
                  <a:lnTo>
                    <a:pt x="21558" y="29535"/>
                  </a:lnTo>
                  <a:cubicBezTo>
                    <a:pt x="21636" y="29446"/>
                    <a:pt x="21680" y="29391"/>
                    <a:pt x="21735" y="29346"/>
                  </a:cubicBezTo>
                  <a:cubicBezTo>
                    <a:pt x="22389" y="28759"/>
                    <a:pt x="23043" y="28172"/>
                    <a:pt x="23696" y="27585"/>
                  </a:cubicBezTo>
                  <a:cubicBezTo>
                    <a:pt x="23829" y="27463"/>
                    <a:pt x="24006" y="27386"/>
                    <a:pt x="24195" y="27375"/>
                  </a:cubicBezTo>
                  <a:cubicBezTo>
                    <a:pt x="25014" y="27330"/>
                    <a:pt x="25834" y="27264"/>
                    <a:pt x="26643" y="27197"/>
                  </a:cubicBezTo>
                  <a:close/>
                  <a:moveTo>
                    <a:pt x="15388" y="27275"/>
                  </a:moveTo>
                  <a:cubicBezTo>
                    <a:pt x="15632" y="27286"/>
                    <a:pt x="15820" y="27297"/>
                    <a:pt x="16019" y="27308"/>
                  </a:cubicBezTo>
                  <a:cubicBezTo>
                    <a:pt x="16784" y="27352"/>
                    <a:pt x="17548" y="27397"/>
                    <a:pt x="18312" y="27430"/>
                  </a:cubicBezTo>
                  <a:cubicBezTo>
                    <a:pt x="18467" y="27430"/>
                    <a:pt x="18634" y="27485"/>
                    <a:pt x="18756" y="27596"/>
                  </a:cubicBezTo>
                  <a:cubicBezTo>
                    <a:pt x="19398" y="28150"/>
                    <a:pt x="20052" y="28715"/>
                    <a:pt x="20694" y="29269"/>
                  </a:cubicBezTo>
                  <a:cubicBezTo>
                    <a:pt x="20772" y="29324"/>
                    <a:pt x="20849" y="29369"/>
                    <a:pt x="20927" y="29413"/>
                  </a:cubicBezTo>
                  <a:cubicBezTo>
                    <a:pt x="20650" y="29889"/>
                    <a:pt x="16928" y="32725"/>
                    <a:pt x="16274" y="32980"/>
                  </a:cubicBezTo>
                  <a:lnTo>
                    <a:pt x="16274" y="32969"/>
                  </a:lnTo>
                  <a:cubicBezTo>
                    <a:pt x="15875" y="31086"/>
                    <a:pt x="15576" y="29191"/>
                    <a:pt x="15388" y="27275"/>
                  </a:cubicBezTo>
                  <a:close/>
                  <a:moveTo>
                    <a:pt x="33400" y="26256"/>
                  </a:moveTo>
                  <a:cubicBezTo>
                    <a:pt x="33445" y="26300"/>
                    <a:pt x="33489" y="26344"/>
                    <a:pt x="33522" y="26389"/>
                  </a:cubicBezTo>
                  <a:cubicBezTo>
                    <a:pt x="34442" y="27829"/>
                    <a:pt x="35272" y="29302"/>
                    <a:pt x="35871" y="30897"/>
                  </a:cubicBezTo>
                  <a:cubicBezTo>
                    <a:pt x="36192" y="31750"/>
                    <a:pt x="36458" y="32614"/>
                    <a:pt x="36491" y="33545"/>
                  </a:cubicBezTo>
                  <a:cubicBezTo>
                    <a:pt x="36502" y="33877"/>
                    <a:pt x="36469" y="34221"/>
                    <a:pt x="36413" y="34553"/>
                  </a:cubicBezTo>
                  <a:cubicBezTo>
                    <a:pt x="36247" y="35317"/>
                    <a:pt x="35771" y="35794"/>
                    <a:pt x="35018" y="36004"/>
                  </a:cubicBezTo>
                  <a:cubicBezTo>
                    <a:pt x="34697" y="36097"/>
                    <a:pt x="34376" y="36133"/>
                    <a:pt x="34057" y="36133"/>
                  </a:cubicBezTo>
                  <a:cubicBezTo>
                    <a:pt x="33725" y="36133"/>
                    <a:pt x="33395" y="36094"/>
                    <a:pt x="33068" y="36037"/>
                  </a:cubicBezTo>
                  <a:cubicBezTo>
                    <a:pt x="32126" y="35860"/>
                    <a:pt x="31218" y="35572"/>
                    <a:pt x="30343" y="35184"/>
                  </a:cubicBezTo>
                  <a:cubicBezTo>
                    <a:pt x="29102" y="34642"/>
                    <a:pt x="27917" y="34010"/>
                    <a:pt x="26776" y="33301"/>
                  </a:cubicBezTo>
                  <a:cubicBezTo>
                    <a:pt x="26698" y="33257"/>
                    <a:pt x="26632" y="33201"/>
                    <a:pt x="26543" y="33124"/>
                  </a:cubicBezTo>
                  <a:lnTo>
                    <a:pt x="26543" y="33113"/>
                  </a:lnTo>
                  <a:cubicBezTo>
                    <a:pt x="26920" y="31174"/>
                    <a:pt x="27197" y="29225"/>
                    <a:pt x="27385" y="27253"/>
                  </a:cubicBezTo>
                  <a:cubicBezTo>
                    <a:pt x="27385" y="27231"/>
                    <a:pt x="27396" y="27208"/>
                    <a:pt x="27407" y="27197"/>
                  </a:cubicBezTo>
                  <a:lnTo>
                    <a:pt x="33400" y="26256"/>
                  </a:lnTo>
                  <a:close/>
                  <a:moveTo>
                    <a:pt x="9062" y="26389"/>
                  </a:moveTo>
                  <a:cubicBezTo>
                    <a:pt x="11001" y="26776"/>
                    <a:pt x="12962" y="27053"/>
                    <a:pt x="14934" y="27219"/>
                  </a:cubicBezTo>
                  <a:cubicBezTo>
                    <a:pt x="15255" y="29258"/>
                    <a:pt x="15565" y="31252"/>
                    <a:pt x="15875" y="33268"/>
                  </a:cubicBezTo>
                  <a:cubicBezTo>
                    <a:pt x="15853" y="33290"/>
                    <a:pt x="15831" y="33323"/>
                    <a:pt x="15798" y="33334"/>
                  </a:cubicBezTo>
                  <a:cubicBezTo>
                    <a:pt x="14258" y="34320"/>
                    <a:pt x="12663" y="35218"/>
                    <a:pt x="10935" y="35827"/>
                  </a:cubicBezTo>
                  <a:cubicBezTo>
                    <a:pt x="10303" y="36059"/>
                    <a:pt x="9650" y="36215"/>
                    <a:pt x="8996" y="36281"/>
                  </a:cubicBezTo>
                  <a:cubicBezTo>
                    <a:pt x="8834" y="36293"/>
                    <a:pt x="8674" y="36300"/>
                    <a:pt x="8514" y="36300"/>
                  </a:cubicBezTo>
                  <a:cubicBezTo>
                    <a:pt x="8248" y="36300"/>
                    <a:pt x="7985" y="36282"/>
                    <a:pt x="7722" y="36248"/>
                  </a:cubicBezTo>
                  <a:cubicBezTo>
                    <a:pt x="6891" y="36104"/>
                    <a:pt x="6382" y="35594"/>
                    <a:pt x="6171" y="34786"/>
                  </a:cubicBezTo>
                  <a:cubicBezTo>
                    <a:pt x="6038" y="34221"/>
                    <a:pt x="6027" y="33645"/>
                    <a:pt x="6127" y="33091"/>
                  </a:cubicBezTo>
                  <a:cubicBezTo>
                    <a:pt x="6293" y="32105"/>
                    <a:pt x="6581" y="31141"/>
                    <a:pt x="6991" y="30233"/>
                  </a:cubicBezTo>
                  <a:cubicBezTo>
                    <a:pt x="7523" y="28992"/>
                    <a:pt x="8165" y="27784"/>
                    <a:pt x="8885" y="26632"/>
                  </a:cubicBezTo>
                  <a:cubicBezTo>
                    <a:pt x="8930" y="26555"/>
                    <a:pt x="8996" y="26477"/>
                    <a:pt x="9062" y="26389"/>
                  </a:cubicBezTo>
                  <a:close/>
                  <a:moveTo>
                    <a:pt x="21270" y="29812"/>
                  </a:moveTo>
                  <a:lnTo>
                    <a:pt x="26111" y="33345"/>
                  </a:lnTo>
                  <a:cubicBezTo>
                    <a:pt x="26111" y="33390"/>
                    <a:pt x="26111" y="33445"/>
                    <a:pt x="26111" y="33489"/>
                  </a:cubicBezTo>
                  <a:cubicBezTo>
                    <a:pt x="25746" y="35184"/>
                    <a:pt x="25280" y="36846"/>
                    <a:pt x="24571" y="38430"/>
                  </a:cubicBezTo>
                  <a:cubicBezTo>
                    <a:pt x="24261" y="39172"/>
                    <a:pt x="23851" y="39859"/>
                    <a:pt x="23353" y="40491"/>
                  </a:cubicBezTo>
                  <a:cubicBezTo>
                    <a:pt x="23098" y="40801"/>
                    <a:pt x="22810" y="41089"/>
                    <a:pt x="22489" y="41332"/>
                  </a:cubicBezTo>
                  <a:cubicBezTo>
                    <a:pt x="22121" y="41614"/>
                    <a:pt x="21726" y="41750"/>
                    <a:pt x="21325" y="41750"/>
                  </a:cubicBezTo>
                  <a:cubicBezTo>
                    <a:pt x="20955" y="41750"/>
                    <a:pt x="20580" y="41634"/>
                    <a:pt x="20218" y="41410"/>
                  </a:cubicBezTo>
                  <a:cubicBezTo>
                    <a:pt x="19830" y="41144"/>
                    <a:pt x="19476" y="40823"/>
                    <a:pt x="19199" y="40446"/>
                  </a:cubicBezTo>
                  <a:cubicBezTo>
                    <a:pt x="18623" y="39682"/>
                    <a:pt x="18146" y="38851"/>
                    <a:pt x="17792" y="37965"/>
                  </a:cubicBezTo>
                  <a:cubicBezTo>
                    <a:pt x="17216" y="36580"/>
                    <a:pt x="16762" y="35151"/>
                    <a:pt x="16429" y="33689"/>
                  </a:cubicBezTo>
                  <a:cubicBezTo>
                    <a:pt x="16418" y="33611"/>
                    <a:pt x="16407" y="33545"/>
                    <a:pt x="16407" y="33467"/>
                  </a:cubicBezTo>
                  <a:lnTo>
                    <a:pt x="21270" y="29812"/>
                  </a:lnTo>
                  <a:close/>
                  <a:moveTo>
                    <a:pt x="20997" y="0"/>
                  </a:moveTo>
                  <a:cubicBezTo>
                    <a:pt x="20457" y="0"/>
                    <a:pt x="19920" y="216"/>
                    <a:pt x="19409" y="655"/>
                  </a:cubicBezTo>
                  <a:cubicBezTo>
                    <a:pt x="19032" y="998"/>
                    <a:pt x="18700" y="1375"/>
                    <a:pt x="18401" y="1785"/>
                  </a:cubicBezTo>
                  <a:cubicBezTo>
                    <a:pt x="17836" y="2549"/>
                    <a:pt x="17448" y="3425"/>
                    <a:pt x="17094" y="4311"/>
                  </a:cubicBezTo>
                  <a:cubicBezTo>
                    <a:pt x="16629" y="5518"/>
                    <a:pt x="16252" y="6748"/>
                    <a:pt x="15975" y="8011"/>
                  </a:cubicBezTo>
                  <a:cubicBezTo>
                    <a:pt x="15942" y="8144"/>
                    <a:pt x="15897" y="8277"/>
                    <a:pt x="15853" y="8432"/>
                  </a:cubicBezTo>
                  <a:cubicBezTo>
                    <a:pt x="15676" y="8332"/>
                    <a:pt x="15554" y="8265"/>
                    <a:pt x="15432" y="8199"/>
                  </a:cubicBezTo>
                  <a:cubicBezTo>
                    <a:pt x="14369" y="7545"/>
                    <a:pt x="13250" y="6969"/>
                    <a:pt x="12109" y="6471"/>
                  </a:cubicBezTo>
                  <a:cubicBezTo>
                    <a:pt x="11112" y="6050"/>
                    <a:pt x="10104" y="5695"/>
                    <a:pt x="9040" y="5551"/>
                  </a:cubicBezTo>
                  <a:cubicBezTo>
                    <a:pt x="8752" y="5512"/>
                    <a:pt x="8467" y="5486"/>
                    <a:pt x="8183" y="5486"/>
                  </a:cubicBezTo>
                  <a:cubicBezTo>
                    <a:pt x="7823" y="5486"/>
                    <a:pt x="7466" y="5528"/>
                    <a:pt x="7113" y="5640"/>
                  </a:cubicBezTo>
                  <a:cubicBezTo>
                    <a:pt x="6415" y="5828"/>
                    <a:pt x="5861" y="6371"/>
                    <a:pt x="5651" y="7069"/>
                  </a:cubicBezTo>
                  <a:cubicBezTo>
                    <a:pt x="5507" y="7534"/>
                    <a:pt x="5451" y="8033"/>
                    <a:pt x="5484" y="8531"/>
                  </a:cubicBezTo>
                  <a:cubicBezTo>
                    <a:pt x="5551" y="9340"/>
                    <a:pt x="5739" y="10127"/>
                    <a:pt x="6016" y="10891"/>
                  </a:cubicBezTo>
                  <a:cubicBezTo>
                    <a:pt x="6570" y="12442"/>
                    <a:pt x="7345" y="13871"/>
                    <a:pt x="8198" y="15267"/>
                  </a:cubicBezTo>
                  <a:lnTo>
                    <a:pt x="8564" y="15876"/>
                  </a:lnTo>
                  <a:cubicBezTo>
                    <a:pt x="8342" y="15931"/>
                    <a:pt x="8176" y="15987"/>
                    <a:pt x="8021" y="16031"/>
                  </a:cubicBezTo>
                  <a:cubicBezTo>
                    <a:pt x="6448" y="16419"/>
                    <a:pt x="4897" y="16906"/>
                    <a:pt x="3435" y="17604"/>
                  </a:cubicBezTo>
                  <a:cubicBezTo>
                    <a:pt x="2549" y="18025"/>
                    <a:pt x="1707" y="18512"/>
                    <a:pt x="1020" y="19232"/>
                  </a:cubicBezTo>
                  <a:cubicBezTo>
                    <a:pt x="754" y="19509"/>
                    <a:pt x="522" y="19831"/>
                    <a:pt x="333" y="20174"/>
                  </a:cubicBezTo>
                  <a:cubicBezTo>
                    <a:pt x="1" y="20772"/>
                    <a:pt x="1" y="21503"/>
                    <a:pt x="322" y="22102"/>
                  </a:cubicBezTo>
                  <a:cubicBezTo>
                    <a:pt x="610" y="22655"/>
                    <a:pt x="1031" y="23143"/>
                    <a:pt x="1530" y="23508"/>
                  </a:cubicBezTo>
                  <a:cubicBezTo>
                    <a:pt x="2272" y="24073"/>
                    <a:pt x="3092" y="24528"/>
                    <a:pt x="3956" y="24871"/>
                  </a:cubicBezTo>
                  <a:cubicBezTo>
                    <a:pt x="5396" y="25458"/>
                    <a:pt x="6880" y="25923"/>
                    <a:pt x="8398" y="26245"/>
                  </a:cubicBezTo>
                  <a:cubicBezTo>
                    <a:pt x="8498" y="26278"/>
                    <a:pt x="8575" y="26300"/>
                    <a:pt x="8664" y="26333"/>
                  </a:cubicBezTo>
                  <a:cubicBezTo>
                    <a:pt x="8586" y="26477"/>
                    <a:pt x="8531" y="26577"/>
                    <a:pt x="8464" y="26677"/>
                  </a:cubicBezTo>
                  <a:cubicBezTo>
                    <a:pt x="7844" y="27685"/>
                    <a:pt x="7290" y="28737"/>
                    <a:pt x="6803" y="29812"/>
                  </a:cubicBezTo>
                  <a:cubicBezTo>
                    <a:pt x="6348" y="30786"/>
                    <a:pt x="6016" y="31817"/>
                    <a:pt x="5817" y="32869"/>
                  </a:cubicBezTo>
                  <a:cubicBezTo>
                    <a:pt x="5706" y="33567"/>
                    <a:pt x="5651" y="34265"/>
                    <a:pt x="5839" y="34952"/>
                  </a:cubicBezTo>
                  <a:cubicBezTo>
                    <a:pt x="6027" y="35738"/>
                    <a:pt x="6648" y="36359"/>
                    <a:pt x="7434" y="36547"/>
                  </a:cubicBezTo>
                  <a:cubicBezTo>
                    <a:pt x="7765" y="36638"/>
                    <a:pt x="8107" y="36686"/>
                    <a:pt x="8449" y="36686"/>
                  </a:cubicBezTo>
                  <a:cubicBezTo>
                    <a:pt x="8565" y="36686"/>
                    <a:pt x="8681" y="36680"/>
                    <a:pt x="8797" y="36669"/>
                  </a:cubicBezTo>
                  <a:cubicBezTo>
                    <a:pt x="9904" y="36580"/>
                    <a:pt x="10957" y="36237"/>
                    <a:pt x="11987" y="35805"/>
                  </a:cubicBezTo>
                  <a:cubicBezTo>
                    <a:pt x="13261" y="35262"/>
                    <a:pt x="14502" y="34619"/>
                    <a:pt x="15676" y="33866"/>
                  </a:cubicBezTo>
                  <a:cubicBezTo>
                    <a:pt x="15776" y="33811"/>
                    <a:pt x="15897" y="33744"/>
                    <a:pt x="16030" y="33667"/>
                  </a:cubicBezTo>
                  <a:cubicBezTo>
                    <a:pt x="16130" y="34054"/>
                    <a:pt x="16219" y="34398"/>
                    <a:pt x="16307" y="34730"/>
                  </a:cubicBezTo>
                  <a:cubicBezTo>
                    <a:pt x="16728" y="36303"/>
                    <a:pt x="17238" y="37854"/>
                    <a:pt x="18013" y="39294"/>
                  </a:cubicBezTo>
                  <a:cubicBezTo>
                    <a:pt x="18390" y="40014"/>
                    <a:pt x="18811" y="40690"/>
                    <a:pt x="19409" y="41233"/>
                  </a:cubicBezTo>
                  <a:cubicBezTo>
                    <a:pt x="19697" y="41510"/>
                    <a:pt x="20018" y="41731"/>
                    <a:pt x="20362" y="41920"/>
                  </a:cubicBezTo>
                  <a:cubicBezTo>
                    <a:pt x="20655" y="42075"/>
                    <a:pt x="20977" y="42152"/>
                    <a:pt x="21296" y="42152"/>
                  </a:cubicBezTo>
                  <a:cubicBezTo>
                    <a:pt x="21616" y="42152"/>
                    <a:pt x="21935" y="42075"/>
                    <a:pt x="22223" y="41920"/>
                  </a:cubicBezTo>
                  <a:cubicBezTo>
                    <a:pt x="22799" y="41620"/>
                    <a:pt x="23297" y="41188"/>
                    <a:pt x="23685" y="40668"/>
                  </a:cubicBezTo>
                  <a:cubicBezTo>
                    <a:pt x="24239" y="39937"/>
                    <a:pt x="24682" y="39128"/>
                    <a:pt x="25025" y="38275"/>
                  </a:cubicBezTo>
                  <a:cubicBezTo>
                    <a:pt x="25635" y="36835"/>
                    <a:pt x="26045" y="35339"/>
                    <a:pt x="26399" y="33822"/>
                  </a:cubicBezTo>
                  <a:cubicBezTo>
                    <a:pt x="26421" y="33733"/>
                    <a:pt x="26455" y="33645"/>
                    <a:pt x="26488" y="33523"/>
                  </a:cubicBezTo>
                  <a:lnTo>
                    <a:pt x="26842" y="33722"/>
                  </a:lnTo>
                  <a:cubicBezTo>
                    <a:pt x="27418" y="34043"/>
                    <a:pt x="27994" y="34387"/>
                    <a:pt x="28581" y="34697"/>
                  </a:cubicBezTo>
                  <a:cubicBezTo>
                    <a:pt x="29833" y="35362"/>
                    <a:pt x="31129" y="35938"/>
                    <a:pt x="32514" y="36270"/>
                  </a:cubicBezTo>
                  <a:cubicBezTo>
                    <a:pt x="33032" y="36408"/>
                    <a:pt x="33562" y="36474"/>
                    <a:pt x="34099" y="36474"/>
                  </a:cubicBezTo>
                  <a:cubicBezTo>
                    <a:pt x="34297" y="36474"/>
                    <a:pt x="34496" y="36465"/>
                    <a:pt x="34696" y="36447"/>
                  </a:cubicBezTo>
                  <a:cubicBezTo>
                    <a:pt x="35848" y="36303"/>
                    <a:pt x="36613" y="35616"/>
                    <a:pt x="36790" y="34475"/>
                  </a:cubicBezTo>
                  <a:cubicBezTo>
                    <a:pt x="36857" y="33999"/>
                    <a:pt x="36857" y="33512"/>
                    <a:pt x="36812" y="33035"/>
                  </a:cubicBezTo>
                  <a:cubicBezTo>
                    <a:pt x="36735" y="32204"/>
                    <a:pt x="36469" y="31407"/>
                    <a:pt x="36170" y="30631"/>
                  </a:cubicBezTo>
                  <a:cubicBezTo>
                    <a:pt x="35583" y="29180"/>
                    <a:pt x="34851" y="27784"/>
                    <a:pt x="34010" y="26466"/>
                  </a:cubicBezTo>
                  <a:cubicBezTo>
                    <a:pt x="33954" y="26355"/>
                    <a:pt x="33888" y="26245"/>
                    <a:pt x="33810" y="26101"/>
                  </a:cubicBezTo>
                  <a:cubicBezTo>
                    <a:pt x="33976" y="26067"/>
                    <a:pt x="34087" y="26034"/>
                    <a:pt x="34209" y="26001"/>
                  </a:cubicBezTo>
                  <a:cubicBezTo>
                    <a:pt x="35228" y="25691"/>
                    <a:pt x="36269" y="25414"/>
                    <a:pt x="37277" y="25059"/>
                  </a:cubicBezTo>
                  <a:cubicBezTo>
                    <a:pt x="38341" y="24716"/>
                    <a:pt x="39349" y="24228"/>
                    <a:pt x="40291" y="23608"/>
                  </a:cubicBezTo>
                  <a:cubicBezTo>
                    <a:pt x="40789" y="23287"/>
                    <a:pt x="41232" y="22899"/>
                    <a:pt x="41609" y="22434"/>
                  </a:cubicBezTo>
                  <a:cubicBezTo>
                    <a:pt x="42440" y="21393"/>
                    <a:pt x="42451" y="20285"/>
                    <a:pt x="41587" y="19266"/>
                  </a:cubicBezTo>
                  <a:cubicBezTo>
                    <a:pt x="41243" y="18900"/>
                    <a:pt x="40878" y="18557"/>
                    <a:pt x="40468" y="18258"/>
                  </a:cubicBezTo>
                  <a:cubicBezTo>
                    <a:pt x="39781" y="17770"/>
                    <a:pt x="39028" y="17371"/>
                    <a:pt x="38241" y="17072"/>
                  </a:cubicBezTo>
                  <a:cubicBezTo>
                    <a:pt x="36934" y="16541"/>
                    <a:pt x="35583" y="16131"/>
                    <a:pt x="34209" y="15820"/>
                  </a:cubicBezTo>
                  <a:cubicBezTo>
                    <a:pt x="34065" y="15776"/>
                    <a:pt x="33921" y="15732"/>
                    <a:pt x="33744" y="15676"/>
                  </a:cubicBezTo>
                  <a:cubicBezTo>
                    <a:pt x="33832" y="15544"/>
                    <a:pt x="33888" y="15433"/>
                    <a:pt x="33954" y="15333"/>
                  </a:cubicBezTo>
                  <a:cubicBezTo>
                    <a:pt x="34486" y="14314"/>
                    <a:pt x="35062" y="13317"/>
                    <a:pt x="35560" y="12287"/>
                  </a:cubicBezTo>
                  <a:cubicBezTo>
                    <a:pt x="36070" y="11268"/>
                    <a:pt x="36424" y="10171"/>
                    <a:pt x="36624" y="9052"/>
                  </a:cubicBezTo>
                  <a:cubicBezTo>
                    <a:pt x="36735" y="8365"/>
                    <a:pt x="36779" y="7678"/>
                    <a:pt x="36580" y="6992"/>
                  </a:cubicBezTo>
                  <a:cubicBezTo>
                    <a:pt x="36358" y="6249"/>
                    <a:pt x="35893" y="5718"/>
                    <a:pt x="35128" y="5474"/>
                  </a:cubicBezTo>
                  <a:cubicBezTo>
                    <a:pt x="34747" y="5359"/>
                    <a:pt x="34352" y="5300"/>
                    <a:pt x="33955" y="5300"/>
                  </a:cubicBezTo>
                  <a:cubicBezTo>
                    <a:pt x="33741" y="5300"/>
                    <a:pt x="33525" y="5317"/>
                    <a:pt x="33312" y="5352"/>
                  </a:cubicBezTo>
                  <a:cubicBezTo>
                    <a:pt x="32359" y="5485"/>
                    <a:pt x="31428" y="5751"/>
                    <a:pt x="30542" y="6139"/>
                  </a:cubicBezTo>
                  <a:cubicBezTo>
                    <a:pt x="29191" y="6715"/>
                    <a:pt x="27895" y="7401"/>
                    <a:pt x="26654" y="8199"/>
                  </a:cubicBezTo>
                  <a:cubicBezTo>
                    <a:pt x="26543" y="8265"/>
                    <a:pt x="26421" y="8332"/>
                    <a:pt x="26266" y="8432"/>
                  </a:cubicBezTo>
                  <a:cubicBezTo>
                    <a:pt x="26211" y="8254"/>
                    <a:pt x="26178" y="8133"/>
                    <a:pt x="26144" y="8011"/>
                  </a:cubicBezTo>
                  <a:cubicBezTo>
                    <a:pt x="25834" y="6992"/>
                    <a:pt x="25557" y="5972"/>
                    <a:pt x="25225" y="4964"/>
                  </a:cubicBezTo>
                  <a:cubicBezTo>
                    <a:pt x="24859" y="3879"/>
                    <a:pt x="24361" y="2848"/>
                    <a:pt x="23729" y="1907"/>
                  </a:cubicBezTo>
                  <a:cubicBezTo>
                    <a:pt x="23419" y="1419"/>
                    <a:pt x="23043" y="998"/>
                    <a:pt x="22599" y="633"/>
                  </a:cubicBezTo>
                  <a:cubicBezTo>
                    <a:pt x="22075" y="213"/>
                    <a:pt x="21534" y="0"/>
                    <a:pt x="20997" y="0"/>
                  </a:cubicBezTo>
                  <a:close/>
                </a:path>
              </a:pathLst>
            </a:custGeom>
            <a:solidFill>
              <a:srgbClr val="2E2B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 name="Google Shape;134;p17"/>
            <p:cNvSpPr/>
            <p:nvPr/>
          </p:nvSpPr>
          <p:spPr>
            <a:xfrm>
              <a:off x="282638" y="4702219"/>
              <a:ext cx="277988" cy="237900"/>
            </a:xfrm>
            <a:custGeom>
              <a:avLst/>
              <a:gdLst/>
              <a:ahLst/>
              <a:cxnLst/>
              <a:rect l="l" t="t" r="r" b="b"/>
              <a:pathLst>
                <a:path w="7413" h="6344" extrusionOk="0">
                  <a:moveTo>
                    <a:pt x="4230" y="344"/>
                  </a:moveTo>
                  <a:cubicBezTo>
                    <a:pt x="4243" y="344"/>
                    <a:pt x="4257" y="344"/>
                    <a:pt x="4270" y="344"/>
                  </a:cubicBezTo>
                  <a:cubicBezTo>
                    <a:pt x="4277" y="344"/>
                    <a:pt x="4284" y="344"/>
                    <a:pt x="4291" y="344"/>
                  </a:cubicBezTo>
                  <a:cubicBezTo>
                    <a:pt x="5854" y="344"/>
                    <a:pt x="7117" y="1625"/>
                    <a:pt x="7095" y="3180"/>
                  </a:cubicBezTo>
                  <a:cubicBezTo>
                    <a:pt x="7074" y="4720"/>
                    <a:pt x="5821" y="5951"/>
                    <a:pt x="4304" y="5951"/>
                  </a:cubicBezTo>
                  <a:cubicBezTo>
                    <a:pt x="4271" y="5951"/>
                    <a:pt x="4237" y="5951"/>
                    <a:pt x="4204" y="5950"/>
                  </a:cubicBezTo>
                  <a:cubicBezTo>
                    <a:pt x="2653" y="5927"/>
                    <a:pt x="1423" y="4653"/>
                    <a:pt x="1457" y="3114"/>
                  </a:cubicBezTo>
                  <a:cubicBezTo>
                    <a:pt x="1457" y="1576"/>
                    <a:pt x="2708" y="344"/>
                    <a:pt x="4230" y="344"/>
                  </a:cubicBezTo>
                  <a:close/>
                  <a:moveTo>
                    <a:pt x="4232" y="1"/>
                  </a:moveTo>
                  <a:cubicBezTo>
                    <a:pt x="1414" y="1"/>
                    <a:pt x="1" y="3408"/>
                    <a:pt x="2000" y="5407"/>
                  </a:cubicBezTo>
                  <a:cubicBezTo>
                    <a:pt x="2643" y="6054"/>
                    <a:pt x="3436" y="6344"/>
                    <a:pt x="4214" y="6344"/>
                  </a:cubicBezTo>
                  <a:cubicBezTo>
                    <a:pt x="5846" y="6344"/>
                    <a:pt x="7413" y="5071"/>
                    <a:pt x="7405" y="3158"/>
                  </a:cubicBezTo>
                  <a:cubicBezTo>
                    <a:pt x="7405" y="1419"/>
                    <a:pt x="5999" y="1"/>
                    <a:pt x="4259" y="1"/>
                  </a:cubicBezTo>
                  <a:cubicBezTo>
                    <a:pt x="4250" y="1"/>
                    <a:pt x="4241" y="1"/>
                    <a:pt x="4232" y="1"/>
                  </a:cubicBezTo>
                  <a:close/>
                </a:path>
              </a:pathLst>
            </a:custGeom>
            <a:solidFill>
              <a:srgbClr val="2E2B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5" name="Google Shape;135;p17"/>
            <p:cNvSpPr/>
            <p:nvPr/>
          </p:nvSpPr>
          <p:spPr>
            <a:xfrm>
              <a:off x="438188" y="4744294"/>
              <a:ext cx="90188" cy="97388"/>
            </a:xfrm>
            <a:custGeom>
              <a:avLst/>
              <a:gdLst/>
              <a:ahLst/>
              <a:cxnLst/>
              <a:rect l="l" t="t" r="r" b="b"/>
              <a:pathLst>
                <a:path w="2405" h="2597" extrusionOk="0">
                  <a:moveTo>
                    <a:pt x="217" y="0"/>
                  </a:moveTo>
                  <a:cubicBezTo>
                    <a:pt x="145" y="0"/>
                    <a:pt x="73" y="3"/>
                    <a:pt x="1" y="9"/>
                  </a:cubicBezTo>
                  <a:lnTo>
                    <a:pt x="1" y="97"/>
                  </a:lnTo>
                  <a:lnTo>
                    <a:pt x="410" y="230"/>
                  </a:lnTo>
                  <a:cubicBezTo>
                    <a:pt x="1241" y="518"/>
                    <a:pt x="1740" y="1083"/>
                    <a:pt x="1895" y="1947"/>
                  </a:cubicBezTo>
                  <a:cubicBezTo>
                    <a:pt x="1917" y="2102"/>
                    <a:pt x="1928" y="2246"/>
                    <a:pt x="1939" y="2402"/>
                  </a:cubicBezTo>
                  <a:cubicBezTo>
                    <a:pt x="1949" y="2507"/>
                    <a:pt x="1967" y="2596"/>
                    <a:pt x="2087" y="2596"/>
                  </a:cubicBezTo>
                  <a:cubicBezTo>
                    <a:pt x="2105" y="2596"/>
                    <a:pt x="2126" y="2594"/>
                    <a:pt x="2150" y="2590"/>
                  </a:cubicBezTo>
                  <a:cubicBezTo>
                    <a:pt x="2172" y="2557"/>
                    <a:pt x="2183" y="2546"/>
                    <a:pt x="2194" y="2535"/>
                  </a:cubicBezTo>
                  <a:cubicBezTo>
                    <a:pt x="2404" y="1449"/>
                    <a:pt x="1518" y="175"/>
                    <a:pt x="433" y="9"/>
                  </a:cubicBezTo>
                  <a:cubicBezTo>
                    <a:pt x="361" y="3"/>
                    <a:pt x="289" y="0"/>
                    <a:pt x="217" y="0"/>
                  </a:cubicBezTo>
                  <a:close/>
                </a:path>
              </a:pathLst>
            </a:custGeom>
            <a:solidFill>
              <a:srgbClr val="2E2B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6" name="Google Shape;136;p17"/>
            <p:cNvSpPr/>
            <p:nvPr/>
          </p:nvSpPr>
          <p:spPr>
            <a:xfrm>
              <a:off x="473100" y="4826044"/>
              <a:ext cx="27450" cy="51525"/>
            </a:xfrm>
            <a:custGeom>
              <a:avLst/>
              <a:gdLst/>
              <a:ahLst/>
              <a:cxnLst/>
              <a:rect l="l" t="t" r="r" b="b"/>
              <a:pathLst>
                <a:path w="732" h="1374" extrusionOk="0">
                  <a:moveTo>
                    <a:pt x="543" y="0"/>
                  </a:moveTo>
                  <a:cubicBezTo>
                    <a:pt x="476" y="233"/>
                    <a:pt x="399" y="476"/>
                    <a:pt x="344" y="709"/>
                  </a:cubicBezTo>
                  <a:cubicBezTo>
                    <a:pt x="277" y="931"/>
                    <a:pt x="0" y="1063"/>
                    <a:pt x="44" y="1374"/>
                  </a:cubicBezTo>
                  <a:cubicBezTo>
                    <a:pt x="377" y="1318"/>
                    <a:pt x="476" y="1075"/>
                    <a:pt x="576" y="842"/>
                  </a:cubicBezTo>
                  <a:cubicBezTo>
                    <a:pt x="709" y="587"/>
                    <a:pt x="731" y="277"/>
                    <a:pt x="632" y="11"/>
                  </a:cubicBezTo>
                  <a:lnTo>
                    <a:pt x="543" y="0"/>
                  </a:lnTo>
                  <a:close/>
                </a:path>
              </a:pathLst>
            </a:custGeom>
            <a:solidFill>
              <a:srgbClr val="2E2B2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 name="Google Shape;137;p17"/>
            <p:cNvSpPr/>
            <p:nvPr/>
          </p:nvSpPr>
          <p:spPr>
            <a:xfrm>
              <a:off x="-288787" y="2279944"/>
              <a:ext cx="562913" cy="504788"/>
            </a:xfrm>
            <a:custGeom>
              <a:avLst/>
              <a:gdLst/>
              <a:ahLst/>
              <a:cxnLst/>
              <a:rect l="l" t="t" r="r" b="b"/>
              <a:pathLst>
                <a:path w="15011" h="13461" fill="none" extrusionOk="0">
                  <a:moveTo>
                    <a:pt x="12773" y="12197"/>
                  </a:moveTo>
                  <a:cubicBezTo>
                    <a:pt x="10846" y="12552"/>
                    <a:pt x="9660" y="11621"/>
                    <a:pt x="9250" y="9428"/>
                  </a:cubicBezTo>
                  <a:lnTo>
                    <a:pt x="8320" y="4487"/>
                  </a:lnTo>
                  <a:lnTo>
                    <a:pt x="6503" y="4831"/>
                  </a:lnTo>
                  <a:lnTo>
                    <a:pt x="7965" y="12585"/>
                  </a:lnTo>
                  <a:cubicBezTo>
                    <a:pt x="7977" y="12685"/>
                    <a:pt x="7921" y="12784"/>
                    <a:pt x="7833" y="12818"/>
                  </a:cubicBezTo>
                  <a:cubicBezTo>
                    <a:pt x="7700" y="12873"/>
                    <a:pt x="7456" y="12962"/>
                    <a:pt x="7101" y="13083"/>
                  </a:cubicBezTo>
                  <a:cubicBezTo>
                    <a:pt x="6492" y="13305"/>
                    <a:pt x="5839" y="13438"/>
                    <a:pt x="5185" y="13460"/>
                  </a:cubicBezTo>
                  <a:cubicBezTo>
                    <a:pt x="4919" y="13460"/>
                    <a:pt x="4653" y="13405"/>
                    <a:pt x="4421" y="13294"/>
                  </a:cubicBezTo>
                  <a:cubicBezTo>
                    <a:pt x="4177" y="13172"/>
                    <a:pt x="3977" y="12973"/>
                    <a:pt x="3845" y="12740"/>
                  </a:cubicBezTo>
                  <a:cubicBezTo>
                    <a:pt x="3689" y="12452"/>
                    <a:pt x="3579" y="12131"/>
                    <a:pt x="3534" y="11810"/>
                  </a:cubicBezTo>
                  <a:lnTo>
                    <a:pt x="2371" y="5606"/>
                  </a:lnTo>
                  <a:lnTo>
                    <a:pt x="1042" y="5861"/>
                  </a:lnTo>
                  <a:cubicBezTo>
                    <a:pt x="964" y="5872"/>
                    <a:pt x="887" y="5839"/>
                    <a:pt x="842" y="5783"/>
                  </a:cubicBezTo>
                  <a:cubicBezTo>
                    <a:pt x="687" y="5595"/>
                    <a:pt x="554" y="5384"/>
                    <a:pt x="433" y="5163"/>
                  </a:cubicBezTo>
                  <a:cubicBezTo>
                    <a:pt x="278" y="4897"/>
                    <a:pt x="167" y="4598"/>
                    <a:pt x="111" y="4288"/>
                  </a:cubicBezTo>
                  <a:cubicBezTo>
                    <a:pt x="1" y="3678"/>
                    <a:pt x="56" y="3202"/>
                    <a:pt x="300" y="2870"/>
                  </a:cubicBezTo>
                  <a:cubicBezTo>
                    <a:pt x="532" y="2526"/>
                    <a:pt x="909" y="2305"/>
                    <a:pt x="1319" y="2238"/>
                  </a:cubicBezTo>
                  <a:lnTo>
                    <a:pt x="13183" y="12"/>
                  </a:lnTo>
                  <a:cubicBezTo>
                    <a:pt x="13250" y="1"/>
                    <a:pt x="13327" y="23"/>
                    <a:pt x="13382" y="89"/>
                  </a:cubicBezTo>
                  <a:cubicBezTo>
                    <a:pt x="13538" y="278"/>
                    <a:pt x="13670" y="488"/>
                    <a:pt x="13792" y="710"/>
                  </a:cubicBezTo>
                  <a:cubicBezTo>
                    <a:pt x="13947" y="975"/>
                    <a:pt x="14058" y="1275"/>
                    <a:pt x="14114" y="1585"/>
                  </a:cubicBezTo>
                  <a:cubicBezTo>
                    <a:pt x="14224" y="2194"/>
                    <a:pt x="14158" y="2670"/>
                    <a:pt x="13925" y="3003"/>
                  </a:cubicBezTo>
                  <a:cubicBezTo>
                    <a:pt x="13682" y="3346"/>
                    <a:pt x="13316" y="3568"/>
                    <a:pt x="12906" y="3634"/>
                  </a:cubicBezTo>
                  <a:lnTo>
                    <a:pt x="12463" y="3712"/>
                  </a:lnTo>
                  <a:lnTo>
                    <a:pt x="13216" y="7733"/>
                  </a:lnTo>
                  <a:cubicBezTo>
                    <a:pt x="13294" y="8121"/>
                    <a:pt x="13427" y="8386"/>
                    <a:pt x="13604" y="8519"/>
                  </a:cubicBezTo>
                  <a:cubicBezTo>
                    <a:pt x="13792" y="8652"/>
                    <a:pt x="14069" y="8686"/>
                    <a:pt x="14424" y="8619"/>
                  </a:cubicBezTo>
                  <a:cubicBezTo>
                    <a:pt x="14523" y="8597"/>
                    <a:pt x="14612" y="8652"/>
                    <a:pt x="14656" y="8741"/>
                  </a:cubicBezTo>
                  <a:cubicBezTo>
                    <a:pt x="14767" y="8985"/>
                    <a:pt x="14856" y="9262"/>
                    <a:pt x="14900" y="9527"/>
                  </a:cubicBezTo>
                  <a:cubicBezTo>
                    <a:pt x="15011" y="10104"/>
                    <a:pt x="14889" y="10691"/>
                    <a:pt x="14568" y="11167"/>
                  </a:cubicBezTo>
                  <a:cubicBezTo>
                    <a:pt x="14235" y="11688"/>
                    <a:pt x="13637" y="12031"/>
                    <a:pt x="12773" y="12197"/>
                  </a:cubicBezTo>
                  <a:close/>
                </a:path>
              </a:pathLst>
            </a:custGeom>
            <a:noFill/>
            <a:ln w="1052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8" name="Google Shape;138;p17"/>
            <p:cNvSpPr/>
            <p:nvPr/>
          </p:nvSpPr>
          <p:spPr>
            <a:xfrm>
              <a:off x="433200" y="3165619"/>
              <a:ext cx="403425" cy="432900"/>
            </a:xfrm>
            <a:custGeom>
              <a:avLst/>
              <a:gdLst/>
              <a:ahLst/>
              <a:cxnLst/>
              <a:rect l="l" t="t" r="r" b="b"/>
              <a:pathLst>
                <a:path w="10758" h="11544" fill="none" extrusionOk="0">
                  <a:moveTo>
                    <a:pt x="6160" y="11543"/>
                  </a:moveTo>
                  <a:cubicBezTo>
                    <a:pt x="5351" y="11543"/>
                    <a:pt x="4410" y="11333"/>
                    <a:pt x="3346" y="10923"/>
                  </a:cubicBezTo>
                  <a:cubicBezTo>
                    <a:pt x="3180" y="10857"/>
                    <a:pt x="2981" y="10779"/>
                    <a:pt x="2737" y="10668"/>
                  </a:cubicBezTo>
                  <a:cubicBezTo>
                    <a:pt x="2493" y="10557"/>
                    <a:pt x="2272" y="10447"/>
                    <a:pt x="2028" y="10314"/>
                  </a:cubicBezTo>
                  <a:cubicBezTo>
                    <a:pt x="1784" y="10192"/>
                    <a:pt x="1552" y="10059"/>
                    <a:pt x="1319" y="9904"/>
                  </a:cubicBezTo>
                  <a:cubicBezTo>
                    <a:pt x="1097" y="9760"/>
                    <a:pt x="887" y="9605"/>
                    <a:pt x="699" y="9428"/>
                  </a:cubicBezTo>
                  <a:cubicBezTo>
                    <a:pt x="167" y="8940"/>
                    <a:pt x="1" y="8364"/>
                    <a:pt x="244" y="7766"/>
                  </a:cubicBezTo>
                  <a:lnTo>
                    <a:pt x="3014" y="676"/>
                  </a:lnTo>
                  <a:cubicBezTo>
                    <a:pt x="3091" y="432"/>
                    <a:pt x="3258" y="244"/>
                    <a:pt x="3490" y="133"/>
                  </a:cubicBezTo>
                  <a:cubicBezTo>
                    <a:pt x="3701" y="45"/>
                    <a:pt x="3933" y="0"/>
                    <a:pt x="4166" y="23"/>
                  </a:cubicBezTo>
                  <a:cubicBezTo>
                    <a:pt x="4653" y="45"/>
                    <a:pt x="5141" y="133"/>
                    <a:pt x="5606" y="266"/>
                  </a:cubicBezTo>
                  <a:cubicBezTo>
                    <a:pt x="6171" y="421"/>
                    <a:pt x="6714" y="599"/>
                    <a:pt x="7257" y="809"/>
                  </a:cubicBezTo>
                  <a:cubicBezTo>
                    <a:pt x="8586" y="1330"/>
                    <a:pt x="9539" y="1961"/>
                    <a:pt x="10092" y="2703"/>
                  </a:cubicBezTo>
                  <a:cubicBezTo>
                    <a:pt x="10657" y="3468"/>
                    <a:pt x="10757" y="4354"/>
                    <a:pt x="10380" y="5329"/>
                  </a:cubicBezTo>
                  <a:cubicBezTo>
                    <a:pt x="10203" y="5805"/>
                    <a:pt x="9871" y="6204"/>
                    <a:pt x="9428" y="6459"/>
                  </a:cubicBezTo>
                  <a:cubicBezTo>
                    <a:pt x="9140" y="6625"/>
                    <a:pt x="8830" y="6725"/>
                    <a:pt x="8508" y="6769"/>
                  </a:cubicBezTo>
                  <a:cubicBezTo>
                    <a:pt x="8785" y="7057"/>
                    <a:pt x="8996" y="7411"/>
                    <a:pt x="9140" y="7788"/>
                  </a:cubicBezTo>
                  <a:cubicBezTo>
                    <a:pt x="9350" y="8353"/>
                    <a:pt x="9339" y="8984"/>
                    <a:pt x="9095" y="9538"/>
                  </a:cubicBezTo>
                  <a:cubicBezTo>
                    <a:pt x="8686" y="10613"/>
                    <a:pt x="7966" y="11255"/>
                    <a:pt x="6957" y="11466"/>
                  </a:cubicBezTo>
                  <a:cubicBezTo>
                    <a:pt x="6692" y="11510"/>
                    <a:pt x="6426" y="11543"/>
                    <a:pt x="6160" y="11543"/>
                  </a:cubicBezTo>
                  <a:close/>
                  <a:moveTo>
                    <a:pt x="5229" y="9151"/>
                  </a:moveTo>
                  <a:cubicBezTo>
                    <a:pt x="4930" y="9139"/>
                    <a:pt x="4620" y="9084"/>
                    <a:pt x="4343" y="8962"/>
                  </a:cubicBezTo>
                  <a:cubicBezTo>
                    <a:pt x="4133" y="8885"/>
                    <a:pt x="3922" y="8796"/>
                    <a:pt x="3701" y="8685"/>
                  </a:cubicBezTo>
                  <a:cubicBezTo>
                    <a:pt x="3501" y="8597"/>
                    <a:pt x="3313" y="8497"/>
                    <a:pt x="3147" y="8364"/>
                  </a:cubicBezTo>
                  <a:cubicBezTo>
                    <a:pt x="3069" y="8309"/>
                    <a:pt x="3036" y="8209"/>
                    <a:pt x="3080" y="8131"/>
                  </a:cubicBezTo>
                  <a:lnTo>
                    <a:pt x="3800" y="6270"/>
                  </a:lnTo>
                  <a:cubicBezTo>
                    <a:pt x="3822" y="6215"/>
                    <a:pt x="3856" y="6182"/>
                    <a:pt x="3911" y="6160"/>
                  </a:cubicBezTo>
                  <a:cubicBezTo>
                    <a:pt x="3966" y="6137"/>
                    <a:pt x="4022" y="6137"/>
                    <a:pt x="4066" y="6160"/>
                  </a:cubicBezTo>
                  <a:lnTo>
                    <a:pt x="5318" y="6647"/>
                  </a:lnTo>
                  <a:cubicBezTo>
                    <a:pt x="5816" y="6835"/>
                    <a:pt x="6149" y="7057"/>
                    <a:pt x="6348" y="7323"/>
                  </a:cubicBezTo>
                  <a:cubicBezTo>
                    <a:pt x="6559" y="7611"/>
                    <a:pt x="6581" y="7965"/>
                    <a:pt x="6426" y="8364"/>
                  </a:cubicBezTo>
                  <a:cubicBezTo>
                    <a:pt x="6293" y="8752"/>
                    <a:pt x="5972" y="9040"/>
                    <a:pt x="5562" y="9117"/>
                  </a:cubicBezTo>
                  <a:cubicBezTo>
                    <a:pt x="5451" y="9139"/>
                    <a:pt x="5340" y="9151"/>
                    <a:pt x="5229" y="9151"/>
                  </a:cubicBezTo>
                  <a:close/>
                  <a:moveTo>
                    <a:pt x="6581" y="5307"/>
                  </a:moveTo>
                  <a:cubicBezTo>
                    <a:pt x="6293" y="5296"/>
                    <a:pt x="6016" y="5229"/>
                    <a:pt x="5750" y="5118"/>
                  </a:cubicBezTo>
                  <a:lnTo>
                    <a:pt x="4642" y="4686"/>
                  </a:lnTo>
                  <a:cubicBezTo>
                    <a:pt x="4587" y="4664"/>
                    <a:pt x="4554" y="4620"/>
                    <a:pt x="4531" y="4575"/>
                  </a:cubicBezTo>
                  <a:cubicBezTo>
                    <a:pt x="4509" y="4520"/>
                    <a:pt x="4509" y="4465"/>
                    <a:pt x="4531" y="4420"/>
                  </a:cubicBezTo>
                  <a:lnTo>
                    <a:pt x="5229" y="2615"/>
                  </a:lnTo>
                  <a:cubicBezTo>
                    <a:pt x="5263" y="2526"/>
                    <a:pt x="5362" y="2471"/>
                    <a:pt x="5462" y="2482"/>
                  </a:cubicBezTo>
                  <a:cubicBezTo>
                    <a:pt x="5628" y="2526"/>
                    <a:pt x="5805" y="2570"/>
                    <a:pt x="5972" y="2626"/>
                  </a:cubicBezTo>
                  <a:cubicBezTo>
                    <a:pt x="6171" y="2692"/>
                    <a:pt x="6348" y="2759"/>
                    <a:pt x="6514" y="2814"/>
                  </a:cubicBezTo>
                  <a:cubicBezTo>
                    <a:pt x="7013" y="3013"/>
                    <a:pt x="7345" y="3246"/>
                    <a:pt x="7534" y="3545"/>
                  </a:cubicBezTo>
                  <a:cubicBezTo>
                    <a:pt x="7733" y="3822"/>
                    <a:pt x="7777" y="4199"/>
                    <a:pt x="7644" y="4520"/>
                  </a:cubicBezTo>
                  <a:cubicBezTo>
                    <a:pt x="7511" y="4985"/>
                    <a:pt x="7068" y="5307"/>
                    <a:pt x="6581" y="5307"/>
                  </a:cubicBezTo>
                  <a:close/>
                </a:path>
              </a:pathLst>
            </a:custGeom>
            <a:noFill/>
            <a:ln w="10525" cap="rnd" cmpd="sng">
              <a:solidFill>
                <a:srgbClr val="2E2B2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9"/>
        <p:cNvGrpSpPr/>
        <p:nvPr/>
      </p:nvGrpSpPr>
      <p:grpSpPr>
        <a:xfrm>
          <a:off x="0" y="0"/>
          <a:ext cx="0" cy="0"/>
          <a:chOff x="0" y="0"/>
          <a:chExt cx="0" cy="0"/>
        </a:xfrm>
      </p:grpSpPr>
      <p:sp>
        <p:nvSpPr>
          <p:cNvPr id="140" name="Google Shape;140;p18"/>
          <p:cNvSpPr txBox="1">
            <a:spLocks noGrp="1"/>
          </p:cNvSpPr>
          <p:nvPr>
            <p:ph type="title"/>
          </p:nvPr>
        </p:nvSpPr>
        <p:spPr>
          <a:xfrm>
            <a:off x="1105333" y="702267"/>
            <a:ext cx="9202800" cy="614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2800"/>
              <a:buNone/>
              <a:defRPr/>
            </a:lvl1pPr>
            <a:lvl2pPr lvl="1" algn="l" rtl="0">
              <a:lnSpc>
                <a:spcPct val="90000"/>
              </a:lnSpc>
              <a:spcBef>
                <a:spcPts val="0"/>
              </a:spcBef>
              <a:spcAft>
                <a:spcPts val="0"/>
              </a:spcAft>
              <a:buSzPts val="2800"/>
              <a:buNone/>
              <a:defRPr/>
            </a:lvl2pPr>
            <a:lvl3pPr lvl="2" algn="l" rtl="0">
              <a:lnSpc>
                <a:spcPct val="90000"/>
              </a:lnSpc>
              <a:spcBef>
                <a:spcPts val="0"/>
              </a:spcBef>
              <a:spcAft>
                <a:spcPts val="0"/>
              </a:spcAft>
              <a:buSzPts val="2800"/>
              <a:buNone/>
              <a:defRPr/>
            </a:lvl3pPr>
            <a:lvl4pPr lvl="3" algn="l" rtl="0">
              <a:lnSpc>
                <a:spcPct val="90000"/>
              </a:lnSpc>
              <a:spcBef>
                <a:spcPts val="0"/>
              </a:spcBef>
              <a:spcAft>
                <a:spcPts val="0"/>
              </a:spcAft>
              <a:buSzPts val="2800"/>
              <a:buNone/>
              <a:defRPr/>
            </a:lvl4pPr>
            <a:lvl5pPr lvl="4" algn="l" rtl="0">
              <a:lnSpc>
                <a:spcPct val="90000"/>
              </a:lnSpc>
              <a:spcBef>
                <a:spcPts val="0"/>
              </a:spcBef>
              <a:spcAft>
                <a:spcPts val="0"/>
              </a:spcAft>
              <a:buSzPts val="2800"/>
              <a:buNone/>
              <a:defRPr/>
            </a:lvl5pPr>
            <a:lvl6pPr lvl="5" algn="l" rtl="0">
              <a:lnSpc>
                <a:spcPct val="90000"/>
              </a:lnSpc>
              <a:spcBef>
                <a:spcPts val="0"/>
              </a:spcBef>
              <a:spcAft>
                <a:spcPts val="0"/>
              </a:spcAft>
              <a:buSzPts val="2800"/>
              <a:buNone/>
              <a:defRPr/>
            </a:lvl6pPr>
            <a:lvl7pPr lvl="6" algn="l" rtl="0">
              <a:lnSpc>
                <a:spcPct val="90000"/>
              </a:lnSpc>
              <a:spcBef>
                <a:spcPts val="0"/>
              </a:spcBef>
              <a:spcAft>
                <a:spcPts val="0"/>
              </a:spcAft>
              <a:buSzPts val="2800"/>
              <a:buNone/>
              <a:defRPr/>
            </a:lvl7pPr>
            <a:lvl8pPr lvl="7" algn="l" rtl="0">
              <a:lnSpc>
                <a:spcPct val="90000"/>
              </a:lnSpc>
              <a:spcBef>
                <a:spcPts val="0"/>
              </a:spcBef>
              <a:spcAft>
                <a:spcPts val="0"/>
              </a:spcAft>
              <a:buSzPts val="2800"/>
              <a:buNone/>
              <a:defRPr/>
            </a:lvl8pPr>
            <a:lvl9pPr lvl="8" algn="l" rtl="0">
              <a:lnSpc>
                <a:spcPct val="90000"/>
              </a:lnSpc>
              <a:spcBef>
                <a:spcPts val="0"/>
              </a:spcBef>
              <a:spcAft>
                <a:spcPts val="0"/>
              </a:spcAft>
              <a:buSzPts val="2800"/>
              <a:buNone/>
              <a:defRPr/>
            </a:lvl9pPr>
          </a:lstStyle>
          <a:p>
            <a:endParaRPr/>
          </a:p>
        </p:txBody>
      </p:sp>
      <p:sp>
        <p:nvSpPr>
          <p:cNvPr id="141" name="Google Shape;141;p18"/>
          <p:cNvSpPr txBox="1">
            <a:spLocks noGrp="1"/>
          </p:cNvSpPr>
          <p:nvPr>
            <p:ph type="body" idx="1"/>
          </p:nvPr>
        </p:nvSpPr>
        <p:spPr>
          <a:xfrm>
            <a:off x="1105333" y="1803399"/>
            <a:ext cx="9202800" cy="4455300"/>
          </a:xfrm>
          <a:prstGeom prst="rect">
            <a:avLst/>
          </a:prstGeom>
          <a:noFill/>
          <a:ln>
            <a:noFill/>
          </a:ln>
        </p:spPr>
        <p:txBody>
          <a:bodyPr spcFirstLastPara="1" wrap="square" lIns="0" tIns="0" rIns="0" bIns="0" anchor="t" anchorCtr="0">
            <a:noAutofit/>
          </a:bodyPr>
          <a:lstStyle>
            <a:lvl1pPr marL="457200" lvl="0" indent="-317500" algn="l" rtl="0">
              <a:lnSpc>
                <a:spcPct val="100000"/>
              </a:lnSpc>
              <a:spcBef>
                <a:spcPts val="600"/>
              </a:spcBef>
              <a:spcAft>
                <a:spcPts val="0"/>
              </a:spcAft>
              <a:buSzPts val="1400"/>
              <a:buChar char="✘"/>
              <a:defRPr/>
            </a:lvl1pPr>
            <a:lvl2pPr marL="914400" lvl="1" indent="-381000" algn="l" rtl="0">
              <a:lnSpc>
                <a:spcPct val="100000"/>
              </a:lnSpc>
              <a:spcBef>
                <a:spcPts val="1000"/>
              </a:spcBef>
              <a:spcAft>
                <a:spcPts val="0"/>
              </a:spcAft>
              <a:buSzPts val="2400"/>
              <a:buChar char="-"/>
              <a:defRPr/>
            </a:lvl2pPr>
            <a:lvl3pPr marL="1371600" lvl="2" indent="-381000" algn="l" rtl="0">
              <a:lnSpc>
                <a:spcPct val="100000"/>
              </a:lnSpc>
              <a:spcBef>
                <a:spcPts val="1000"/>
              </a:spcBef>
              <a:spcAft>
                <a:spcPts val="0"/>
              </a:spcAft>
              <a:buSzPts val="2400"/>
              <a:buChar char="-"/>
              <a:defRPr/>
            </a:lvl3pPr>
            <a:lvl4pPr marL="1828800" lvl="3" indent="-381000" algn="l" rtl="0">
              <a:lnSpc>
                <a:spcPct val="100000"/>
              </a:lnSpc>
              <a:spcBef>
                <a:spcPts val="1000"/>
              </a:spcBef>
              <a:spcAft>
                <a:spcPts val="0"/>
              </a:spcAft>
              <a:buSzPts val="2400"/>
              <a:buChar char="●"/>
              <a:defRPr/>
            </a:lvl4pPr>
            <a:lvl5pPr marL="2286000" lvl="4" indent="-381000" algn="l" rtl="0">
              <a:lnSpc>
                <a:spcPct val="100000"/>
              </a:lnSpc>
              <a:spcBef>
                <a:spcPts val="1000"/>
              </a:spcBef>
              <a:spcAft>
                <a:spcPts val="0"/>
              </a:spcAft>
              <a:buSzPts val="2400"/>
              <a:buChar char="○"/>
              <a:defRPr/>
            </a:lvl5pPr>
            <a:lvl6pPr marL="2743200" lvl="5" indent="-381000" algn="l" rtl="0">
              <a:lnSpc>
                <a:spcPct val="100000"/>
              </a:lnSpc>
              <a:spcBef>
                <a:spcPts val="1000"/>
              </a:spcBef>
              <a:spcAft>
                <a:spcPts val="0"/>
              </a:spcAft>
              <a:buSzPts val="2400"/>
              <a:buChar char="■"/>
              <a:defRPr/>
            </a:lvl6pPr>
            <a:lvl7pPr marL="3200400" lvl="6" indent="-381000" algn="l" rtl="0">
              <a:lnSpc>
                <a:spcPct val="100000"/>
              </a:lnSpc>
              <a:spcBef>
                <a:spcPts val="1000"/>
              </a:spcBef>
              <a:spcAft>
                <a:spcPts val="0"/>
              </a:spcAft>
              <a:buSzPts val="2400"/>
              <a:buChar char="●"/>
              <a:defRPr/>
            </a:lvl7pPr>
            <a:lvl8pPr marL="3657600" lvl="7" indent="-381000" algn="l" rtl="0">
              <a:lnSpc>
                <a:spcPct val="100000"/>
              </a:lnSpc>
              <a:spcBef>
                <a:spcPts val="1000"/>
              </a:spcBef>
              <a:spcAft>
                <a:spcPts val="0"/>
              </a:spcAft>
              <a:buSzPts val="2400"/>
              <a:buChar char="○"/>
              <a:defRPr/>
            </a:lvl8pPr>
            <a:lvl9pPr marL="4114800" lvl="8" indent="-381000" algn="l" rtl="0">
              <a:lnSpc>
                <a:spcPct val="100000"/>
              </a:lnSpc>
              <a:spcBef>
                <a:spcPts val="1000"/>
              </a:spcBef>
              <a:spcAft>
                <a:spcPts val="1000"/>
              </a:spcAft>
              <a:buSzPts val="2400"/>
              <a:buChar char="■"/>
              <a:defRPr/>
            </a:lvl9pPr>
          </a:lstStyle>
          <a:p>
            <a:endParaRPr/>
          </a:p>
        </p:txBody>
      </p:sp>
      <p:sp>
        <p:nvSpPr>
          <p:cNvPr id="142" name="Google Shape;142;p1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3" name="Google Shape;143;p1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4" name="Google Shape;144;p18"/>
          <p:cNvSpPr txBox="1">
            <a:spLocks noGrp="1"/>
          </p:cNvSpPr>
          <p:nvPr>
            <p:ph type="sldNum" idx="12"/>
          </p:nvPr>
        </p:nvSpPr>
        <p:spPr>
          <a:xfrm>
            <a:off x="11553372" y="169705"/>
            <a:ext cx="435600" cy="3636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chemeClr val="dk1"/>
              </a:buClr>
              <a:buSzPts val="1300"/>
              <a:buFont typeface="Mali SemiBold"/>
              <a:buNone/>
              <a:defRPr sz="1333" b="0" i="0" u="none" strike="noStrike" cap="none">
                <a:solidFill>
                  <a:schemeClr val="dk1"/>
                </a:solidFill>
                <a:latin typeface="Mali SemiBold"/>
                <a:ea typeface="Mali SemiBold"/>
                <a:cs typeface="Mali SemiBold"/>
                <a:sym typeface="Mali SemiBold"/>
              </a:defRPr>
            </a:lvl1pPr>
            <a:lvl2pPr marL="0" marR="0" lvl="1" indent="0" algn="r" rtl="0">
              <a:lnSpc>
                <a:spcPct val="100000"/>
              </a:lnSpc>
              <a:spcBef>
                <a:spcPts val="0"/>
              </a:spcBef>
              <a:spcAft>
                <a:spcPts val="0"/>
              </a:spcAft>
              <a:buClr>
                <a:schemeClr val="dk1"/>
              </a:buClr>
              <a:buSzPts val="1300"/>
              <a:buFont typeface="Mali SemiBold"/>
              <a:buNone/>
              <a:defRPr sz="1333" b="0" i="0" u="none" strike="noStrike" cap="none">
                <a:solidFill>
                  <a:schemeClr val="dk1"/>
                </a:solidFill>
                <a:latin typeface="Mali SemiBold"/>
                <a:ea typeface="Mali SemiBold"/>
                <a:cs typeface="Mali SemiBold"/>
                <a:sym typeface="Mali SemiBold"/>
              </a:defRPr>
            </a:lvl2pPr>
            <a:lvl3pPr marL="0" marR="0" lvl="2" indent="0" algn="r" rtl="0">
              <a:lnSpc>
                <a:spcPct val="100000"/>
              </a:lnSpc>
              <a:spcBef>
                <a:spcPts val="0"/>
              </a:spcBef>
              <a:spcAft>
                <a:spcPts val="0"/>
              </a:spcAft>
              <a:buClr>
                <a:schemeClr val="dk1"/>
              </a:buClr>
              <a:buSzPts val="1300"/>
              <a:buFont typeface="Mali SemiBold"/>
              <a:buNone/>
              <a:defRPr sz="1333" b="0" i="0" u="none" strike="noStrike" cap="none">
                <a:solidFill>
                  <a:schemeClr val="dk1"/>
                </a:solidFill>
                <a:latin typeface="Mali SemiBold"/>
                <a:ea typeface="Mali SemiBold"/>
                <a:cs typeface="Mali SemiBold"/>
                <a:sym typeface="Mali SemiBold"/>
              </a:defRPr>
            </a:lvl3pPr>
            <a:lvl4pPr marL="0" marR="0" lvl="3" indent="0" algn="r" rtl="0">
              <a:lnSpc>
                <a:spcPct val="100000"/>
              </a:lnSpc>
              <a:spcBef>
                <a:spcPts val="0"/>
              </a:spcBef>
              <a:spcAft>
                <a:spcPts val="0"/>
              </a:spcAft>
              <a:buClr>
                <a:schemeClr val="dk1"/>
              </a:buClr>
              <a:buSzPts val="1300"/>
              <a:buFont typeface="Mali SemiBold"/>
              <a:buNone/>
              <a:defRPr sz="1333" b="0" i="0" u="none" strike="noStrike" cap="none">
                <a:solidFill>
                  <a:schemeClr val="dk1"/>
                </a:solidFill>
                <a:latin typeface="Mali SemiBold"/>
                <a:ea typeface="Mali SemiBold"/>
                <a:cs typeface="Mali SemiBold"/>
                <a:sym typeface="Mali SemiBold"/>
              </a:defRPr>
            </a:lvl4pPr>
            <a:lvl5pPr marL="0" marR="0" lvl="4" indent="0" algn="r" rtl="0">
              <a:lnSpc>
                <a:spcPct val="100000"/>
              </a:lnSpc>
              <a:spcBef>
                <a:spcPts val="0"/>
              </a:spcBef>
              <a:spcAft>
                <a:spcPts val="0"/>
              </a:spcAft>
              <a:buClr>
                <a:schemeClr val="dk1"/>
              </a:buClr>
              <a:buSzPts val="1300"/>
              <a:buFont typeface="Mali SemiBold"/>
              <a:buNone/>
              <a:defRPr sz="1333" b="0" i="0" u="none" strike="noStrike" cap="none">
                <a:solidFill>
                  <a:schemeClr val="dk1"/>
                </a:solidFill>
                <a:latin typeface="Mali SemiBold"/>
                <a:ea typeface="Mali SemiBold"/>
                <a:cs typeface="Mali SemiBold"/>
                <a:sym typeface="Mali SemiBold"/>
              </a:defRPr>
            </a:lvl5pPr>
            <a:lvl6pPr marL="0" marR="0" lvl="5" indent="0" algn="r" rtl="0">
              <a:lnSpc>
                <a:spcPct val="100000"/>
              </a:lnSpc>
              <a:spcBef>
                <a:spcPts val="0"/>
              </a:spcBef>
              <a:spcAft>
                <a:spcPts val="0"/>
              </a:spcAft>
              <a:buClr>
                <a:schemeClr val="dk1"/>
              </a:buClr>
              <a:buSzPts val="1300"/>
              <a:buFont typeface="Mali SemiBold"/>
              <a:buNone/>
              <a:defRPr sz="1333" b="0" i="0" u="none" strike="noStrike" cap="none">
                <a:solidFill>
                  <a:schemeClr val="dk1"/>
                </a:solidFill>
                <a:latin typeface="Mali SemiBold"/>
                <a:ea typeface="Mali SemiBold"/>
                <a:cs typeface="Mali SemiBold"/>
                <a:sym typeface="Mali SemiBold"/>
              </a:defRPr>
            </a:lvl6pPr>
            <a:lvl7pPr marL="0" marR="0" lvl="6" indent="0" algn="r" rtl="0">
              <a:lnSpc>
                <a:spcPct val="100000"/>
              </a:lnSpc>
              <a:spcBef>
                <a:spcPts val="0"/>
              </a:spcBef>
              <a:spcAft>
                <a:spcPts val="0"/>
              </a:spcAft>
              <a:buClr>
                <a:schemeClr val="dk1"/>
              </a:buClr>
              <a:buSzPts val="1300"/>
              <a:buFont typeface="Mali SemiBold"/>
              <a:buNone/>
              <a:defRPr sz="1333" b="0" i="0" u="none" strike="noStrike" cap="none">
                <a:solidFill>
                  <a:schemeClr val="dk1"/>
                </a:solidFill>
                <a:latin typeface="Mali SemiBold"/>
                <a:ea typeface="Mali SemiBold"/>
                <a:cs typeface="Mali SemiBold"/>
                <a:sym typeface="Mali SemiBold"/>
              </a:defRPr>
            </a:lvl7pPr>
            <a:lvl8pPr marL="0" marR="0" lvl="7" indent="0" algn="r" rtl="0">
              <a:lnSpc>
                <a:spcPct val="100000"/>
              </a:lnSpc>
              <a:spcBef>
                <a:spcPts val="0"/>
              </a:spcBef>
              <a:spcAft>
                <a:spcPts val="0"/>
              </a:spcAft>
              <a:buClr>
                <a:schemeClr val="dk1"/>
              </a:buClr>
              <a:buSzPts val="1300"/>
              <a:buFont typeface="Mali SemiBold"/>
              <a:buNone/>
              <a:defRPr sz="1333" b="0" i="0" u="none" strike="noStrike" cap="none">
                <a:solidFill>
                  <a:schemeClr val="dk1"/>
                </a:solidFill>
                <a:latin typeface="Mali SemiBold"/>
                <a:ea typeface="Mali SemiBold"/>
                <a:cs typeface="Mali SemiBold"/>
                <a:sym typeface="Mali SemiBold"/>
              </a:defRPr>
            </a:lvl8pPr>
            <a:lvl9pPr marL="0" marR="0" lvl="8" indent="0" algn="r" rtl="0">
              <a:lnSpc>
                <a:spcPct val="100000"/>
              </a:lnSpc>
              <a:spcBef>
                <a:spcPts val="0"/>
              </a:spcBef>
              <a:spcAft>
                <a:spcPts val="0"/>
              </a:spcAft>
              <a:buClr>
                <a:schemeClr val="dk1"/>
              </a:buClr>
              <a:buSzPts val="1300"/>
              <a:buFont typeface="Mali SemiBold"/>
              <a:buNone/>
              <a:defRPr sz="1333" b="0" i="0" u="none" strike="noStrike" cap="none">
                <a:solidFill>
                  <a:schemeClr val="dk1"/>
                </a:solidFill>
                <a:latin typeface="Mali SemiBold"/>
                <a:ea typeface="Mali SemiBold"/>
                <a:cs typeface="Mali SemiBold"/>
                <a:sym typeface="Mali SemiBo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1">
  <p:cSld name="Caption">
    <p:spTree>
      <p:nvGrpSpPr>
        <p:cNvPr id="1" name="Shape 145"/>
        <p:cNvGrpSpPr/>
        <p:nvPr/>
      </p:nvGrpSpPr>
      <p:grpSpPr>
        <a:xfrm>
          <a:off x="0" y="0"/>
          <a:ext cx="0" cy="0"/>
          <a:chOff x="0" y="0"/>
          <a:chExt cx="0" cy="0"/>
        </a:xfrm>
      </p:grpSpPr>
      <p:sp>
        <p:nvSpPr>
          <p:cNvPr id="146" name="Google Shape;146;p19"/>
          <p:cNvSpPr txBox="1">
            <a:spLocks noGrp="1"/>
          </p:cNvSpPr>
          <p:nvPr>
            <p:ph type="body" idx="1"/>
          </p:nvPr>
        </p:nvSpPr>
        <p:spPr>
          <a:xfrm>
            <a:off x="609600" y="5163872"/>
            <a:ext cx="10972800" cy="4155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480"/>
              </a:spcBef>
              <a:spcAft>
                <a:spcPts val="0"/>
              </a:spcAft>
              <a:buSzPts val="1400"/>
              <a:buNone/>
              <a:defRPr sz="1867"/>
            </a:lvl1pPr>
            <a:lvl2pPr marL="914400" lvl="1" indent="-381000" algn="l" rtl="0">
              <a:lnSpc>
                <a:spcPct val="100000"/>
              </a:lnSpc>
              <a:spcBef>
                <a:spcPts val="1333"/>
              </a:spcBef>
              <a:spcAft>
                <a:spcPts val="0"/>
              </a:spcAft>
              <a:buSzPts val="2400"/>
              <a:buChar char="-"/>
              <a:defRPr/>
            </a:lvl2pPr>
            <a:lvl3pPr marL="1371600" lvl="2" indent="-381000" algn="l" rtl="0">
              <a:lnSpc>
                <a:spcPct val="100000"/>
              </a:lnSpc>
              <a:spcBef>
                <a:spcPts val="1000"/>
              </a:spcBef>
              <a:spcAft>
                <a:spcPts val="0"/>
              </a:spcAft>
              <a:buSzPts val="2400"/>
              <a:buChar char="-"/>
              <a:defRPr/>
            </a:lvl3pPr>
            <a:lvl4pPr marL="1828800" lvl="3" indent="-381000" algn="l" rtl="0">
              <a:lnSpc>
                <a:spcPct val="100000"/>
              </a:lnSpc>
              <a:spcBef>
                <a:spcPts val="1000"/>
              </a:spcBef>
              <a:spcAft>
                <a:spcPts val="0"/>
              </a:spcAft>
              <a:buSzPts val="2400"/>
              <a:buChar char="●"/>
              <a:defRPr/>
            </a:lvl4pPr>
            <a:lvl5pPr marL="2286000" lvl="4" indent="-381000" algn="l" rtl="0">
              <a:lnSpc>
                <a:spcPct val="100000"/>
              </a:lnSpc>
              <a:spcBef>
                <a:spcPts val="1000"/>
              </a:spcBef>
              <a:spcAft>
                <a:spcPts val="0"/>
              </a:spcAft>
              <a:buSzPts val="2400"/>
              <a:buChar char="○"/>
              <a:defRPr/>
            </a:lvl5pPr>
            <a:lvl6pPr marL="2743200" lvl="5" indent="-381000" algn="l" rtl="0">
              <a:lnSpc>
                <a:spcPct val="100000"/>
              </a:lnSpc>
              <a:spcBef>
                <a:spcPts val="1000"/>
              </a:spcBef>
              <a:spcAft>
                <a:spcPts val="0"/>
              </a:spcAft>
              <a:buSzPts val="2400"/>
              <a:buChar char="■"/>
              <a:defRPr/>
            </a:lvl6pPr>
            <a:lvl7pPr marL="3200400" lvl="6" indent="-381000" algn="l" rtl="0">
              <a:lnSpc>
                <a:spcPct val="100000"/>
              </a:lnSpc>
              <a:spcBef>
                <a:spcPts val="1000"/>
              </a:spcBef>
              <a:spcAft>
                <a:spcPts val="0"/>
              </a:spcAft>
              <a:buSzPts val="2400"/>
              <a:buChar char="●"/>
              <a:defRPr/>
            </a:lvl7pPr>
            <a:lvl8pPr marL="3657600" lvl="7" indent="-381000" algn="l" rtl="0">
              <a:lnSpc>
                <a:spcPct val="100000"/>
              </a:lnSpc>
              <a:spcBef>
                <a:spcPts val="1000"/>
              </a:spcBef>
              <a:spcAft>
                <a:spcPts val="0"/>
              </a:spcAft>
              <a:buSzPts val="2400"/>
              <a:buChar char="○"/>
              <a:defRPr/>
            </a:lvl8pPr>
            <a:lvl9pPr marL="4114800" lvl="8" indent="-381000" algn="l" rtl="0">
              <a:lnSpc>
                <a:spcPct val="100000"/>
              </a:lnSpc>
              <a:spcBef>
                <a:spcPts val="1000"/>
              </a:spcBef>
              <a:spcAft>
                <a:spcPts val="1000"/>
              </a:spcAft>
              <a:buSzPts val="2400"/>
              <a:buChar char="■"/>
              <a:defRPr/>
            </a:lvl9pPr>
          </a:lstStyle>
          <a:p>
            <a:endParaRPr/>
          </a:p>
        </p:txBody>
      </p:sp>
      <p:sp>
        <p:nvSpPr>
          <p:cNvPr id="147" name="Google Shape;147;p19"/>
          <p:cNvSpPr txBox="1">
            <a:spLocks noGrp="1"/>
          </p:cNvSpPr>
          <p:nvPr>
            <p:ph type="sldNum" idx="12"/>
          </p:nvPr>
        </p:nvSpPr>
        <p:spPr>
          <a:xfrm>
            <a:off x="11553372" y="169705"/>
            <a:ext cx="435600" cy="3636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1pPr>
            <a:lvl2pPr marL="0" marR="0" lvl="1"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2pPr>
            <a:lvl3pPr marL="0" marR="0" lvl="2"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3pPr>
            <a:lvl4pPr marL="0" marR="0" lvl="3"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4pPr>
            <a:lvl5pPr marL="0" marR="0" lvl="4"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5pPr>
            <a:lvl6pPr marL="0" marR="0" lvl="5"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6pPr>
            <a:lvl7pPr marL="0" marR="0" lvl="6"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7pPr>
            <a:lvl8pPr marL="0" marR="0" lvl="7"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8pPr>
            <a:lvl9pPr marL="0" marR="0" lvl="8"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9pPr>
          </a:lstStyle>
          <a:p>
            <a:pPr marL="0" lvl="0" indent="0" algn="r" rtl="0">
              <a:spcBef>
                <a:spcPts val="0"/>
              </a:spcBef>
              <a:spcAft>
                <a:spcPts val="0"/>
              </a:spcAft>
              <a:buNone/>
            </a:pPr>
            <a:fld id="{00000000-1234-1234-1234-123412341234}" type="slidenum">
              <a:rPr lang="en-US"/>
              <a:t>‹#›</a:t>
            </a:fld>
            <a:endParaRPr/>
          </a:p>
        </p:txBody>
      </p:sp>
      <p:grpSp>
        <p:nvGrpSpPr>
          <p:cNvPr id="148" name="Google Shape;148;p19"/>
          <p:cNvGrpSpPr/>
          <p:nvPr/>
        </p:nvGrpSpPr>
        <p:grpSpPr>
          <a:xfrm flipH="1">
            <a:off x="5058800" y="5780017"/>
            <a:ext cx="2074539" cy="5407594"/>
            <a:chOff x="1494773" y="4335120"/>
            <a:chExt cx="1555943" cy="4055797"/>
          </a:xfrm>
        </p:grpSpPr>
        <p:grpSp>
          <p:nvGrpSpPr>
            <p:cNvPr id="149" name="Google Shape;149;p19"/>
            <p:cNvGrpSpPr/>
            <p:nvPr/>
          </p:nvGrpSpPr>
          <p:grpSpPr>
            <a:xfrm flipH="1">
              <a:off x="2783668" y="4335120"/>
              <a:ext cx="267048" cy="4055797"/>
              <a:chOff x="1447800" y="152400"/>
              <a:chExt cx="318597" cy="4838699"/>
            </a:xfrm>
          </p:grpSpPr>
          <p:sp>
            <p:nvSpPr>
              <p:cNvPr id="150" name="Google Shape;150;p19"/>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151" name="Google Shape;151;p19"/>
              <p:cNvPicPr preferRelativeResize="0"/>
              <p:nvPr/>
            </p:nvPicPr>
            <p:blipFill rotWithShape="1">
              <a:blip r:embed="rId2">
                <a:alphaModFix/>
              </a:blip>
              <a:srcRect/>
              <a:stretch/>
            </p:blipFill>
            <p:spPr>
              <a:xfrm>
                <a:off x="1447800" y="152400"/>
                <a:ext cx="318597" cy="4838699"/>
              </a:xfrm>
              <a:prstGeom prst="rect">
                <a:avLst/>
              </a:prstGeom>
              <a:noFill/>
              <a:ln>
                <a:noFill/>
              </a:ln>
            </p:spPr>
          </p:pic>
        </p:grpSp>
        <p:grpSp>
          <p:nvGrpSpPr>
            <p:cNvPr id="152" name="Google Shape;152;p19"/>
            <p:cNvGrpSpPr/>
            <p:nvPr/>
          </p:nvGrpSpPr>
          <p:grpSpPr>
            <a:xfrm flipH="1">
              <a:off x="2599550" y="4335120"/>
              <a:ext cx="267048" cy="4055797"/>
              <a:chOff x="1600200" y="152400"/>
              <a:chExt cx="318597" cy="4838699"/>
            </a:xfrm>
          </p:grpSpPr>
          <p:sp>
            <p:nvSpPr>
              <p:cNvPr id="153" name="Google Shape;153;p1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154" name="Google Shape;154;p19"/>
              <p:cNvPicPr preferRelativeResize="0"/>
              <p:nvPr/>
            </p:nvPicPr>
            <p:blipFill rotWithShape="1">
              <a:blip r:embed="rId2">
                <a:alphaModFix/>
              </a:blip>
              <a:srcRect/>
              <a:stretch/>
            </p:blipFill>
            <p:spPr>
              <a:xfrm>
                <a:off x="1600200" y="152400"/>
                <a:ext cx="318597" cy="4838699"/>
              </a:xfrm>
              <a:prstGeom prst="rect">
                <a:avLst/>
              </a:prstGeom>
              <a:noFill/>
              <a:ln>
                <a:noFill/>
              </a:ln>
            </p:spPr>
          </p:pic>
        </p:grpSp>
        <p:grpSp>
          <p:nvGrpSpPr>
            <p:cNvPr id="155" name="Google Shape;155;p19"/>
            <p:cNvGrpSpPr/>
            <p:nvPr/>
          </p:nvGrpSpPr>
          <p:grpSpPr>
            <a:xfrm flipH="1">
              <a:off x="2415362" y="4335120"/>
              <a:ext cx="267048" cy="4055797"/>
              <a:chOff x="533400" y="152400"/>
              <a:chExt cx="318597" cy="4838699"/>
            </a:xfrm>
          </p:grpSpPr>
          <p:sp>
            <p:nvSpPr>
              <p:cNvPr id="156" name="Google Shape;156;p1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157" name="Google Shape;157;p19"/>
              <p:cNvPicPr preferRelativeResize="0"/>
              <p:nvPr/>
            </p:nvPicPr>
            <p:blipFill rotWithShape="1">
              <a:blip r:embed="rId2">
                <a:alphaModFix/>
              </a:blip>
              <a:srcRect/>
              <a:stretch/>
            </p:blipFill>
            <p:spPr>
              <a:xfrm>
                <a:off x="533400" y="152400"/>
                <a:ext cx="318597" cy="4838699"/>
              </a:xfrm>
              <a:prstGeom prst="rect">
                <a:avLst/>
              </a:prstGeom>
              <a:noFill/>
              <a:ln>
                <a:noFill/>
              </a:ln>
            </p:spPr>
          </p:pic>
        </p:grpSp>
        <p:grpSp>
          <p:nvGrpSpPr>
            <p:cNvPr id="158" name="Google Shape;158;p19"/>
            <p:cNvGrpSpPr/>
            <p:nvPr/>
          </p:nvGrpSpPr>
          <p:grpSpPr>
            <a:xfrm flipH="1">
              <a:off x="2231244" y="4335120"/>
              <a:ext cx="267048" cy="4055797"/>
              <a:chOff x="685800" y="152400"/>
              <a:chExt cx="318597" cy="4838699"/>
            </a:xfrm>
          </p:grpSpPr>
          <p:sp>
            <p:nvSpPr>
              <p:cNvPr id="159" name="Google Shape;159;p1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160" name="Google Shape;160;p19"/>
              <p:cNvPicPr preferRelativeResize="0"/>
              <p:nvPr/>
            </p:nvPicPr>
            <p:blipFill rotWithShape="1">
              <a:blip r:embed="rId2">
                <a:alphaModFix/>
              </a:blip>
              <a:srcRect/>
              <a:stretch/>
            </p:blipFill>
            <p:spPr>
              <a:xfrm>
                <a:off x="685800" y="152400"/>
                <a:ext cx="318597" cy="4838699"/>
              </a:xfrm>
              <a:prstGeom prst="rect">
                <a:avLst/>
              </a:prstGeom>
              <a:noFill/>
              <a:ln>
                <a:noFill/>
              </a:ln>
            </p:spPr>
          </p:pic>
        </p:grpSp>
        <p:grpSp>
          <p:nvGrpSpPr>
            <p:cNvPr id="161" name="Google Shape;161;p19"/>
            <p:cNvGrpSpPr/>
            <p:nvPr/>
          </p:nvGrpSpPr>
          <p:grpSpPr>
            <a:xfrm flipH="1">
              <a:off x="2047127" y="4335120"/>
              <a:ext cx="267048" cy="4055797"/>
              <a:chOff x="838200" y="152400"/>
              <a:chExt cx="318597" cy="4838699"/>
            </a:xfrm>
          </p:grpSpPr>
          <p:sp>
            <p:nvSpPr>
              <p:cNvPr id="162" name="Google Shape;162;p19"/>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163" name="Google Shape;163;p19"/>
              <p:cNvPicPr preferRelativeResize="0"/>
              <p:nvPr/>
            </p:nvPicPr>
            <p:blipFill rotWithShape="1">
              <a:blip r:embed="rId2">
                <a:alphaModFix/>
              </a:blip>
              <a:srcRect/>
              <a:stretch/>
            </p:blipFill>
            <p:spPr>
              <a:xfrm>
                <a:off x="838200" y="152400"/>
                <a:ext cx="318597" cy="4838699"/>
              </a:xfrm>
              <a:prstGeom prst="rect">
                <a:avLst/>
              </a:prstGeom>
              <a:noFill/>
              <a:ln>
                <a:noFill/>
              </a:ln>
            </p:spPr>
          </p:pic>
        </p:grpSp>
        <p:grpSp>
          <p:nvGrpSpPr>
            <p:cNvPr id="164" name="Google Shape;164;p19"/>
            <p:cNvGrpSpPr/>
            <p:nvPr/>
          </p:nvGrpSpPr>
          <p:grpSpPr>
            <a:xfrm flipH="1">
              <a:off x="1863009" y="4335120"/>
              <a:ext cx="267048" cy="4055797"/>
              <a:chOff x="990600" y="152400"/>
              <a:chExt cx="318597" cy="4838699"/>
            </a:xfrm>
          </p:grpSpPr>
          <p:sp>
            <p:nvSpPr>
              <p:cNvPr id="165" name="Google Shape;165;p19"/>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166" name="Google Shape;166;p19"/>
              <p:cNvPicPr preferRelativeResize="0"/>
              <p:nvPr/>
            </p:nvPicPr>
            <p:blipFill rotWithShape="1">
              <a:blip r:embed="rId2">
                <a:alphaModFix/>
              </a:blip>
              <a:srcRect/>
              <a:stretch/>
            </p:blipFill>
            <p:spPr>
              <a:xfrm>
                <a:off x="990600" y="152400"/>
                <a:ext cx="318597" cy="4838699"/>
              </a:xfrm>
              <a:prstGeom prst="rect">
                <a:avLst/>
              </a:prstGeom>
              <a:noFill/>
              <a:ln>
                <a:noFill/>
              </a:ln>
            </p:spPr>
          </p:pic>
        </p:grpSp>
        <p:grpSp>
          <p:nvGrpSpPr>
            <p:cNvPr id="167" name="Google Shape;167;p19"/>
            <p:cNvGrpSpPr/>
            <p:nvPr/>
          </p:nvGrpSpPr>
          <p:grpSpPr>
            <a:xfrm flipH="1">
              <a:off x="1679037" y="4335120"/>
              <a:ext cx="267048" cy="4055797"/>
              <a:chOff x="3663063" y="152400"/>
              <a:chExt cx="318597" cy="4838699"/>
            </a:xfrm>
          </p:grpSpPr>
          <p:sp>
            <p:nvSpPr>
              <p:cNvPr id="168" name="Google Shape;168;p1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169" name="Google Shape;169;p19"/>
              <p:cNvPicPr preferRelativeResize="0"/>
              <p:nvPr/>
            </p:nvPicPr>
            <p:blipFill rotWithShape="1">
              <a:blip r:embed="rId2">
                <a:alphaModFix/>
              </a:blip>
              <a:srcRect/>
              <a:stretch/>
            </p:blipFill>
            <p:spPr>
              <a:xfrm>
                <a:off x="3663063" y="152400"/>
                <a:ext cx="318597" cy="4838699"/>
              </a:xfrm>
              <a:prstGeom prst="rect">
                <a:avLst/>
              </a:prstGeom>
              <a:noFill/>
              <a:ln>
                <a:noFill/>
              </a:ln>
            </p:spPr>
          </p:pic>
        </p:grpSp>
        <p:grpSp>
          <p:nvGrpSpPr>
            <p:cNvPr id="170" name="Google Shape;170;p19"/>
            <p:cNvGrpSpPr/>
            <p:nvPr/>
          </p:nvGrpSpPr>
          <p:grpSpPr>
            <a:xfrm flipH="1">
              <a:off x="1494773" y="4335120"/>
              <a:ext cx="267048" cy="4055797"/>
              <a:chOff x="1295400" y="152400"/>
              <a:chExt cx="318597" cy="4838699"/>
            </a:xfrm>
          </p:grpSpPr>
          <p:sp>
            <p:nvSpPr>
              <p:cNvPr id="171" name="Google Shape;171;p19"/>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172" name="Google Shape;172;p19"/>
              <p:cNvPicPr preferRelativeResize="0"/>
              <p:nvPr/>
            </p:nvPicPr>
            <p:blipFill rotWithShape="1">
              <a:blip r:embed="rId2">
                <a:alphaModFix/>
              </a:blip>
              <a:srcRect/>
              <a:stretch/>
            </p:blipFill>
            <p:spPr>
              <a:xfrm>
                <a:off x="1295400" y="152400"/>
                <a:ext cx="318597" cy="4838699"/>
              </a:xfrm>
              <a:prstGeom prst="rect">
                <a:avLst/>
              </a:prstGeom>
              <a:noFill/>
              <a:ln>
                <a:noFill/>
              </a:ln>
            </p:spPr>
          </p:pic>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pencil - Light paper">
  <p:cSld name="One pencil - Light paper">
    <p:bg>
      <p:bgPr>
        <a:solidFill>
          <a:schemeClr val="accent5"/>
        </a:solidFill>
        <a:effectLst/>
      </p:bgPr>
    </p:bg>
    <p:spTree>
      <p:nvGrpSpPr>
        <p:cNvPr id="1" name="Shape 173"/>
        <p:cNvGrpSpPr/>
        <p:nvPr/>
      </p:nvGrpSpPr>
      <p:grpSpPr>
        <a:xfrm>
          <a:off x="0" y="0"/>
          <a:ext cx="0" cy="0"/>
          <a:chOff x="0" y="0"/>
          <a:chExt cx="0" cy="0"/>
        </a:xfrm>
      </p:grpSpPr>
      <p:pic>
        <p:nvPicPr>
          <p:cNvPr id="174" name="Google Shape;174;p20"/>
          <p:cNvPicPr preferRelativeResize="0"/>
          <p:nvPr/>
        </p:nvPicPr>
        <p:blipFill rotWithShape="1">
          <a:blip r:embed="rId2">
            <a:alphaModFix/>
          </a:blip>
          <a:srcRect/>
          <a:stretch/>
        </p:blipFill>
        <p:spPr>
          <a:xfrm>
            <a:off x="1" y="0"/>
            <a:ext cx="12192010" cy="6858000"/>
          </a:xfrm>
          <a:prstGeom prst="rect">
            <a:avLst/>
          </a:prstGeom>
          <a:noFill/>
          <a:ln>
            <a:noFill/>
          </a:ln>
        </p:spPr>
      </p:pic>
      <p:sp>
        <p:nvSpPr>
          <p:cNvPr id="175" name="Google Shape;175;p20"/>
          <p:cNvSpPr txBox="1">
            <a:spLocks noGrp="1"/>
          </p:cNvSpPr>
          <p:nvPr>
            <p:ph type="sldNum" idx="12"/>
          </p:nvPr>
        </p:nvSpPr>
        <p:spPr>
          <a:xfrm>
            <a:off x="11553372" y="169705"/>
            <a:ext cx="435600" cy="3636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1pPr>
            <a:lvl2pPr marL="0" marR="0" lvl="1"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2pPr>
            <a:lvl3pPr marL="0" marR="0" lvl="2"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3pPr>
            <a:lvl4pPr marL="0" marR="0" lvl="3"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4pPr>
            <a:lvl5pPr marL="0" marR="0" lvl="4"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5pPr>
            <a:lvl6pPr marL="0" marR="0" lvl="5"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6pPr>
            <a:lvl7pPr marL="0" marR="0" lvl="6"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7pPr>
            <a:lvl8pPr marL="0" marR="0" lvl="7"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8pPr>
            <a:lvl9pPr marL="0" marR="0" lvl="8"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p:nvPr/>
        </p:nvSpPr>
        <p:spPr>
          <a:xfrm>
            <a:off x="107600" y="3534800"/>
            <a:ext cx="11976900" cy="32157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 name="Google Shape;20;p3"/>
          <p:cNvSpPr txBox="1">
            <a:spLocks noGrp="1"/>
          </p:cNvSpPr>
          <p:nvPr>
            <p:ph type="title"/>
          </p:nvPr>
        </p:nvSpPr>
        <p:spPr>
          <a:xfrm>
            <a:off x="647833" y="2286000"/>
            <a:ext cx="10911600" cy="1047600"/>
          </a:xfrm>
          <a:prstGeom prst="rect">
            <a:avLst/>
          </a:prstGeom>
        </p:spPr>
        <p:txBody>
          <a:bodyPr spcFirstLastPara="1" wrap="square" lIns="121900" tIns="121900" rIns="121900" bIns="121900"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1" name="Google Shape;21;p3"/>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176"/>
        <p:cNvGrpSpPr/>
        <p:nvPr/>
      </p:nvGrpSpPr>
      <p:grpSpPr>
        <a:xfrm>
          <a:off x="0" y="0"/>
          <a:ext cx="0" cy="0"/>
          <a:chOff x="0" y="0"/>
          <a:chExt cx="0" cy="0"/>
        </a:xfrm>
      </p:grpSpPr>
      <p:sp>
        <p:nvSpPr>
          <p:cNvPr id="177" name="Google Shape;177;p21"/>
          <p:cNvSpPr>
            <a:spLocks noGrp="1"/>
          </p:cNvSpPr>
          <p:nvPr>
            <p:ph type="pic" idx="2"/>
          </p:nvPr>
        </p:nvSpPr>
        <p:spPr>
          <a:xfrm>
            <a:off x="6238875" y="428625"/>
            <a:ext cx="3768300" cy="5456100"/>
          </a:xfrm>
          <a:prstGeom prst="rect">
            <a:avLst/>
          </a:prstGeom>
          <a:noFill/>
          <a:ln>
            <a:noFill/>
          </a:ln>
        </p:spPr>
        <p:txBody>
          <a:bodyPr spcFirstLastPara="1" wrap="square" lIns="34275" tIns="17150" rIns="34275" bIns="17150" anchor="t" anchorCtr="0">
            <a:noAutofit/>
          </a:bodyPr>
          <a:lstStyle>
            <a:lvl1pPr marR="0" lvl="0" algn="l" rtl="0">
              <a:lnSpc>
                <a:spcPct val="100000"/>
              </a:lnSpc>
              <a:spcBef>
                <a:spcPts val="2667"/>
              </a:spcBef>
              <a:spcAft>
                <a:spcPts val="0"/>
              </a:spcAft>
              <a:buClr>
                <a:srgbClr val="535353"/>
              </a:buClr>
              <a:buSzPts val="1600"/>
              <a:buFont typeface="Gill Sans"/>
              <a:buChar char="•"/>
              <a:defRPr sz="2667" b="0" i="0" u="none" strike="noStrike" cap="none">
                <a:solidFill>
                  <a:srgbClr val="535353"/>
                </a:solidFill>
                <a:latin typeface="Gill Sans"/>
                <a:ea typeface="Gill Sans"/>
                <a:cs typeface="Gill Sans"/>
                <a:sym typeface="Gill Sans"/>
              </a:defRPr>
            </a:lvl1pPr>
            <a:lvl2pPr marR="0" lvl="1" algn="l" rtl="0">
              <a:lnSpc>
                <a:spcPct val="100000"/>
              </a:lnSpc>
              <a:spcBef>
                <a:spcPts val="2667"/>
              </a:spcBef>
              <a:spcAft>
                <a:spcPts val="0"/>
              </a:spcAft>
              <a:buClr>
                <a:srgbClr val="535353"/>
              </a:buClr>
              <a:buSzPts val="1600"/>
              <a:buFont typeface="Gill Sans"/>
              <a:buChar char="•"/>
              <a:defRPr sz="2667" b="0" i="0" u="none" strike="noStrike" cap="none">
                <a:solidFill>
                  <a:srgbClr val="535353"/>
                </a:solidFill>
                <a:latin typeface="Gill Sans"/>
                <a:ea typeface="Gill Sans"/>
                <a:cs typeface="Gill Sans"/>
                <a:sym typeface="Gill Sans"/>
              </a:defRPr>
            </a:lvl2pPr>
            <a:lvl3pPr marR="0" lvl="2" algn="l" rtl="0">
              <a:lnSpc>
                <a:spcPct val="100000"/>
              </a:lnSpc>
              <a:spcBef>
                <a:spcPts val="2667"/>
              </a:spcBef>
              <a:spcAft>
                <a:spcPts val="0"/>
              </a:spcAft>
              <a:buClr>
                <a:srgbClr val="535353"/>
              </a:buClr>
              <a:buSzPts val="1600"/>
              <a:buFont typeface="Gill Sans"/>
              <a:buChar char="•"/>
              <a:defRPr sz="2667" b="0" i="0" u="none" strike="noStrike" cap="none">
                <a:solidFill>
                  <a:srgbClr val="535353"/>
                </a:solidFill>
                <a:latin typeface="Gill Sans"/>
                <a:ea typeface="Gill Sans"/>
                <a:cs typeface="Gill Sans"/>
                <a:sym typeface="Gill Sans"/>
              </a:defRPr>
            </a:lvl3pPr>
            <a:lvl4pPr marR="0" lvl="3" algn="l" rtl="0">
              <a:lnSpc>
                <a:spcPct val="100000"/>
              </a:lnSpc>
              <a:spcBef>
                <a:spcPts val="2667"/>
              </a:spcBef>
              <a:spcAft>
                <a:spcPts val="0"/>
              </a:spcAft>
              <a:buClr>
                <a:srgbClr val="535353"/>
              </a:buClr>
              <a:buSzPts val="1600"/>
              <a:buFont typeface="Gill Sans"/>
              <a:buChar char="•"/>
              <a:defRPr sz="2667" b="0" i="0" u="none" strike="noStrike" cap="none">
                <a:solidFill>
                  <a:srgbClr val="535353"/>
                </a:solidFill>
                <a:latin typeface="Gill Sans"/>
                <a:ea typeface="Gill Sans"/>
                <a:cs typeface="Gill Sans"/>
                <a:sym typeface="Gill Sans"/>
              </a:defRPr>
            </a:lvl4pPr>
            <a:lvl5pPr marR="0" lvl="4" algn="l" rtl="0">
              <a:lnSpc>
                <a:spcPct val="100000"/>
              </a:lnSpc>
              <a:spcBef>
                <a:spcPts val="2667"/>
              </a:spcBef>
              <a:spcAft>
                <a:spcPts val="0"/>
              </a:spcAft>
              <a:buClr>
                <a:srgbClr val="535353"/>
              </a:buClr>
              <a:buSzPts val="1600"/>
              <a:buFont typeface="Gill Sans"/>
              <a:buChar char="•"/>
              <a:defRPr sz="2667" b="0" i="0" u="none" strike="noStrike" cap="none">
                <a:solidFill>
                  <a:srgbClr val="535353"/>
                </a:solidFill>
                <a:latin typeface="Gill Sans"/>
                <a:ea typeface="Gill Sans"/>
                <a:cs typeface="Gill Sans"/>
                <a:sym typeface="Gill Sans"/>
              </a:defRPr>
            </a:lvl5pPr>
            <a:lvl6pPr marR="0" lvl="5" algn="l" rtl="0">
              <a:lnSpc>
                <a:spcPct val="100000"/>
              </a:lnSpc>
              <a:spcBef>
                <a:spcPts val="2667"/>
              </a:spcBef>
              <a:spcAft>
                <a:spcPts val="0"/>
              </a:spcAft>
              <a:buClr>
                <a:srgbClr val="535353"/>
              </a:buClr>
              <a:buSzPts val="1600"/>
              <a:buFont typeface="Gill Sans"/>
              <a:buChar char="•"/>
              <a:defRPr sz="2667" b="0" i="0" u="none" strike="noStrike" cap="none">
                <a:solidFill>
                  <a:srgbClr val="535353"/>
                </a:solidFill>
                <a:latin typeface="Gill Sans"/>
                <a:ea typeface="Gill Sans"/>
                <a:cs typeface="Gill Sans"/>
                <a:sym typeface="Gill Sans"/>
              </a:defRPr>
            </a:lvl6pPr>
            <a:lvl7pPr marR="0" lvl="6" algn="l" rtl="0">
              <a:lnSpc>
                <a:spcPct val="100000"/>
              </a:lnSpc>
              <a:spcBef>
                <a:spcPts val="2667"/>
              </a:spcBef>
              <a:spcAft>
                <a:spcPts val="0"/>
              </a:spcAft>
              <a:buClr>
                <a:srgbClr val="535353"/>
              </a:buClr>
              <a:buSzPts val="1600"/>
              <a:buFont typeface="Gill Sans"/>
              <a:buChar char="•"/>
              <a:defRPr sz="2667" b="0" i="0" u="none" strike="noStrike" cap="none">
                <a:solidFill>
                  <a:srgbClr val="535353"/>
                </a:solidFill>
                <a:latin typeface="Gill Sans"/>
                <a:ea typeface="Gill Sans"/>
                <a:cs typeface="Gill Sans"/>
                <a:sym typeface="Gill Sans"/>
              </a:defRPr>
            </a:lvl7pPr>
            <a:lvl8pPr marR="0" lvl="7" algn="l" rtl="0">
              <a:lnSpc>
                <a:spcPct val="100000"/>
              </a:lnSpc>
              <a:spcBef>
                <a:spcPts val="2667"/>
              </a:spcBef>
              <a:spcAft>
                <a:spcPts val="0"/>
              </a:spcAft>
              <a:buClr>
                <a:srgbClr val="535353"/>
              </a:buClr>
              <a:buSzPts val="1600"/>
              <a:buFont typeface="Gill Sans"/>
              <a:buChar char="•"/>
              <a:defRPr sz="2667" b="0" i="0" u="none" strike="noStrike" cap="none">
                <a:solidFill>
                  <a:srgbClr val="535353"/>
                </a:solidFill>
                <a:latin typeface="Gill Sans"/>
                <a:ea typeface="Gill Sans"/>
                <a:cs typeface="Gill Sans"/>
                <a:sym typeface="Gill Sans"/>
              </a:defRPr>
            </a:lvl8pPr>
            <a:lvl9pPr marR="0" lvl="8" algn="l" rtl="0">
              <a:lnSpc>
                <a:spcPct val="100000"/>
              </a:lnSpc>
              <a:spcBef>
                <a:spcPts val="2667"/>
              </a:spcBef>
              <a:spcAft>
                <a:spcPts val="0"/>
              </a:spcAft>
              <a:buClr>
                <a:srgbClr val="535353"/>
              </a:buClr>
              <a:buSzPts val="1600"/>
              <a:buFont typeface="Gill Sans"/>
              <a:buChar char="•"/>
              <a:defRPr sz="2667" b="0" i="0" u="none" strike="noStrike" cap="none">
                <a:solidFill>
                  <a:srgbClr val="535353"/>
                </a:solidFill>
                <a:latin typeface="Gill Sans"/>
                <a:ea typeface="Gill Sans"/>
                <a:cs typeface="Gill Sans"/>
                <a:sym typeface="Gill Sans"/>
              </a:defRPr>
            </a:lvl9pPr>
          </a:lstStyle>
          <a:p>
            <a:endParaRPr/>
          </a:p>
        </p:txBody>
      </p:sp>
      <p:sp>
        <p:nvSpPr>
          <p:cNvPr id="178" name="Google Shape;178;p21"/>
          <p:cNvSpPr txBox="1">
            <a:spLocks noGrp="1"/>
          </p:cNvSpPr>
          <p:nvPr>
            <p:ph type="title"/>
          </p:nvPr>
        </p:nvSpPr>
        <p:spPr>
          <a:xfrm>
            <a:off x="1774031" y="714375"/>
            <a:ext cx="4143300" cy="2732400"/>
          </a:xfrm>
          <a:prstGeom prst="rect">
            <a:avLst/>
          </a:prstGeom>
          <a:noFill/>
          <a:ln>
            <a:noFill/>
          </a:ln>
        </p:spPr>
        <p:txBody>
          <a:bodyPr spcFirstLastPara="1" wrap="square" lIns="26775" tIns="26775" rIns="26775" bIns="26775" anchor="b" anchorCtr="0">
            <a:noAutofit/>
          </a:bodyPr>
          <a:lstStyle>
            <a:lvl1pPr lvl="0" algn="ctr" rtl="0">
              <a:lnSpc>
                <a:spcPct val="100000"/>
              </a:lnSpc>
              <a:spcBef>
                <a:spcPts val="0"/>
              </a:spcBef>
              <a:spcAft>
                <a:spcPts val="0"/>
              </a:spcAft>
              <a:buClr>
                <a:srgbClr val="535353"/>
              </a:buClr>
              <a:buSzPts val="700"/>
              <a:buNone/>
              <a:defRPr/>
            </a:lvl1pPr>
            <a:lvl2pPr lvl="1" algn="ctr" rtl="0">
              <a:lnSpc>
                <a:spcPct val="100000"/>
              </a:lnSpc>
              <a:spcBef>
                <a:spcPts val="0"/>
              </a:spcBef>
              <a:spcAft>
                <a:spcPts val="0"/>
              </a:spcAft>
              <a:buClr>
                <a:srgbClr val="535353"/>
              </a:buClr>
              <a:buSzPts val="700"/>
              <a:buNone/>
              <a:defRPr/>
            </a:lvl2pPr>
            <a:lvl3pPr lvl="2" algn="ctr" rtl="0">
              <a:lnSpc>
                <a:spcPct val="100000"/>
              </a:lnSpc>
              <a:spcBef>
                <a:spcPts val="0"/>
              </a:spcBef>
              <a:spcAft>
                <a:spcPts val="0"/>
              </a:spcAft>
              <a:buClr>
                <a:srgbClr val="535353"/>
              </a:buClr>
              <a:buSzPts val="700"/>
              <a:buNone/>
              <a:defRPr/>
            </a:lvl3pPr>
            <a:lvl4pPr lvl="3" algn="ctr" rtl="0">
              <a:lnSpc>
                <a:spcPct val="100000"/>
              </a:lnSpc>
              <a:spcBef>
                <a:spcPts val="0"/>
              </a:spcBef>
              <a:spcAft>
                <a:spcPts val="0"/>
              </a:spcAft>
              <a:buClr>
                <a:srgbClr val="535353"/>
              </a:buClr>
              <a:buSzPts val="700"/>
              <a:buNone/>
              <a:defRPr/>
            </a:lvl4pPr>
            <a:lvl5pPr lvl="4" algn="ctr" rtl="0">
              <a:lnSpc>
                <a:spcPct val="100000"/>
              </a:lnSpc>
              <a:spcBef>
                <a:spcPts val="0"/>
              </a:spcBef>
              <a:spcAft>
                <a:spcPts val="0"/>
              </a:spcAft>
              <a:buClr>
                <a:srgbClr val="535353"/>
              </a:buClr>
              <a:buSzPts val="700"/>
              <a:buNone/>
              <a:defRPr/>
            </a:lvl5pPr>
            <a:lvl6pPr lvl="5" algn="ctr" rtl="0">
              <a:lnSpc>
                <a:spcPct val="100000"/>
              </a:lnSpc>
              <a:spcBef>
                <a:spcPts val="0"/>
              </a:spcBef>
              <a:spcAft>
                <a:spcPts val="0"/>
              </a:spcAft>
              <a:buClr>
                <a:srgbClr val="535353"/>
              </a:buClr>
              <a:buSzPts val="700"/>
              <a:buNone/>
              <a:defRPr/>
            </a:lvl6pPr>
            <a:lvl7pPr lvl="6" algn="ctr" rtl="0">
              <a:lnSpc>
                <a:spcPct val="100000"/>
              </a:lnSpc>
              <a:spcBef>
                <a:spcPts val="0"/>
              </a:spcBef>
              <a:spcAft>
                <a:spcPts val="0"/>
              </a:spcAft>
              <a:buClr>
                <a:srgbClr val="535353"/>
              </a:buClr>
              <a:buSzPts val="700"/>
              <a:buNone/>
              <a:defRPr/>
            </a:lvl7pPr>
            <a:lvl8pPr lvl="7" algn="ctr" rtl="0">
              <a:lnSpc>
                <a:spcPct val="100000"/>
              </a:lnSpc>
              <a:spcBef>
                <a:spcPts val="0"/>
              </a:spcBef>
              <a:spcAft>
                <a:spcPts val="0"/>
              </a:spcAft>
              <a:buClr>
                <a:srgbClr val="535353"/>
              </a:buClr>
              <a:buSzPts val="700"/>
              <a:buNone/>
              <a:defRPr/>
            </a:lvl8pPr>
            <a:lvl9pPr lvl="8" algn="ctr" rtl="0">
              <a:lnSpc>
                <a:spcPct val="100000"/>
              </a:lnSpc>
              <a:spcBef>
                <a:spcPts val="0"/>
              </a:spcBef>
              <a:spcAft>
                <a:spcPts val="0"/>
              </a:spcAft>
              <a:buClr>
                <a:srgbClr val="535353"/>
              </a:buClr>
              <a:buSzPts val="700"/>
              <a:buNone/>
              <a:defRPr/>
            </a:lvl9pPr>
          </a:lstStyle>
          <a:p>
            <a:endParaRPr/>
          </a:p>
        </p:txBody>
      </p:sp>
      <p:sp>
        <p:nvSpPr>
          <p:cNvPr id="179" name="Google Shape;179;p21"/>
          <p:cNvSpPr txBox="1">
            <a:spLocks noGrp="1"/>
          </p:cNvSpPr>
          <p:nvPr>
            <p:ph type="body" idx="1"/>
          </p:nvPr>
        </p:nvSpPr>
        <p:spPr>
          <a:xfrm>
            <a:off x="1774031" y="3437930"/>
            <a:ext cx="4143300" cy="2732400"/>
          </a:xfrm>
          <a:prstGeom prst="rect">
            <a:avLst/>
          </a:prstGeom>
          <a:noFill/>
          <a:ln>
            <a:noFill/>
          </a:ln>
        </p:spPr>
        <p:txBody>
          <a:bodyPr spcFirstLastPara="1" wrap="square" lIns="26775" tIns="26775" rIns="26775" bIns="26775" anchor="t" anchorCtr="0">
            <a:noAutofit/>
          </a:bodyPr>
          <a:lstStyle>
            <a:lvl1pPr marL="457200" lvl="0" indent="-228600" algn="ctr" rtl="0">
              <a:lnSpc>
                <a:spcPct val="100000"/>
              </a:lnSpc>
              <a:spcBef>
                <a:spcPts val="0"/>
              </a:spcBef>
              <a:spcAft>
                <a:spcPts val="0"/>
              </a:spcAft>
              <a:buClr>
                <a:srgbClr val="535353"/>
              </a:buClr>
              <a:buSzPts val="700"/>
              <a:buNone/>
              <a:defRPr/>
            </a:lvl1pPr>
            <a:lvl2pPr marL="914400" lvl="1" indent="-228600" algn="ctr" rtl="0">
              <a:lnSpc>
                <a:spcPct val="100000"/>
              </a:lnSpc>
              <a:spcBef>
                <a:spcPts val="0"/>
              </a:spcBef>
              <a:spcAft>
                <a:spcPts val="0"/>
              </a:spcAft>
              <a:buClr>
                <a:srgbClr val="535353"/>
              </a:buClr>
              <a:buSzPts val="700"/>
              <a:buNone/>
              <a:defRPr/>
            </a:lvl2pPr>
            <a:lvl3pPr marL="1371600" lvl="2" indent="-228600" algn="ctr" rtl="0">
              <a:lnSpc>
                <a:spcPct val="100000"/>
              </a:lnSpc>
              <a:spcBef>
                <a:spcPts val="0"/>
              </a:spcBef>
              <a:spcAft>
                <a:spcPts val="0"/>
              </a:spcAft>
              <a:buClr>
                <a:srgbClr val="535353"/>
              </a:buClr>
              <a:buSzPts val="700"/>
              <a:buNone/>
              <a:defRPr/>
            </a:lvl3pPr>
            <a:lvl4pPr marL="1828800" lvl="3" indent="-228600" algn="ctr" rtl="0">
              <a:lnSpc>
                <a:spcPct val="100000"/>
              </a:lnSpc>
              <a:spcBef>
                <a:spcPts val="0"/>
              </a:spcBef>
              <a:spcAft>
                <a:spcPts val="0"/>
              </a:spcAft>
              <a:buClr>
                <a:srgbClr val="535353"/>
              </a:buClr>
              <a:buSzPts val="700"/>
              <a:buNone/>
              <a:defRPr/>
            </a:lvl4pPr>
            <a:lvl5pPr marL="2286000" lvl="4" indent="-228600" algn="ctr" rtl="0">
              <a:lnSpc>
                <a:spcPct val="100000"/>
              </a:lnSpc>
              <a:spcBef>
                <a:spcPts val="0"/>
              </a:spcBef>
              <a:spcAft>
                <a:spcPts val="0"/>
              </a:spcAft>
              <a:buClr>
                <a:srgbClr val="535353"/>
              </a:buClr>
              <a:buSzPts val="700"/>
              <a:buNone/>
              <a:defRPr/>
            </a:lvl5pPr>
            <a:lvl6pPr marL="2743200" lvl="5" indent="-266700" algn="l" rtl="0">
              <a:lnSpc>
                <a:spcPct val="100000"/>
              </a:lnSpc>
              <a:spcBef>
                <a:spcPts val="2667"/>
              </a:spcBef>
              <a:spcAft>
                <a:spcPts val="0"/>
              </a:spcAft>
              <a:buClr>
                <a:srgbClr val="535353"/>
              </a:buClr>
              <a:buSzPts val="600"/>
              <a:buChar char="•"/>
              <a:defRPr/>
            </a:lvl6pPr>
            <a:lvl7pPr marL="3200400" lvl="6" indent="-266700" algn="l" rtl="0">
              <a:lnSpc>
                <a:spcPct val="100000"/>
              </a:lnSpc>
              <a:spcBef>
                <a:spcPts val="2667"/>
              </a:spcBef>
              <a:spcAft>
                <a:spcPts val="0"/>
              </a:spcAft>
              <a:buClr>
                <a:srgbClr val="535353"/>
              </a:buClr>
              <a:buSzPts val="600"/>
              <a:buChar char="•"/>
              <a:defRPr/>
            </a:lvl7pPr>
            <a:lvl8pPr marL="3657600" lvl="7" indent="-266700" algn="l" rtl="0">
              <a:lnSpc>
                <a:spcPct val="100000"/>
              </a:lnSpc>
              <a:spcBef>
                <a:spcPts val="2667"/>
              </a:spcBef>
              <a:spcAft>
                <a:spcPts val="0"/>
              </a:spcAft>
              <a:buClr>
                <a:srgbClr val="535353"/>
              </a:buClr>
              <a:buSzPts val="600"/>
              <a:buChar char="•"/>
              <a:defRPr/>
            </a:lvl8pPr>
            <a:lvl9pPr marL="4114800" lvl="8" indent="-266700" algn="l" rtl="0">
              <a:lnSpc>
                <a:spcPct val="100000"/>
              </a:lnSpc>
              <a:spcBef>
                <a:spcPts val="2667"/>
              </a:spcBef>
              <a:spcAft>
                <a:spcPts val="0"/>
              </a:spcAft>
              <a:buClr>
                <a:srgbClr val="535353"/>
              </a:buClr>
              <a:buSzPts val="600"/>
              <a:buChar char="•"/>
              <a:defRPr/>
            </a:lvl9pPr>
          </a:lstStyle>
          <a:p>
            <a:endParaRPr/>
          </a:p>
        </p:txBody>
      </p:sp>
      <p:sp>
        <p:nvSpPr>
          <p:cNvPr id="180" name="Google Shape;180;p21"/>
          <p:cNvSpPr txBox="1">
            <a:spLocks noGrp="1"/>
          </p:cNvSpPr>
          <p:nvPr>
            <p:ph type="sldNum" idx="12"/>
          </p:nvPr>
        </p:nvSpPr>
        <p:spPr>
          <a:xfrm>
            <a:off x="5976442" y="6519466"/>
            <a:ext cx="230100" cy="249300"/>
          </a:xfrm>
          <a:prstGeom prst="rect">
            <a:avLst/>
          </a:prstGeom>
          <a:noFill/>
          <a:ln>
            <a:noFill/>
          </a:ln>
        </p:spPr>
        <p:txBody>
          <a:bodyPr spcFirstLastPara="1" wrap="square" lIns="26775" tIns="26775" rIns="26775" bIns="26775" anchor="b" anchorCtr="0">
            <a:noAutofit/>
          </a:bodyPr>
          <a:lstStyle>
            <a:lvl1pPr marL="0" marR="0" lvl="0" indent="0" algn="ctr" rtl="0">
              <a:lnSpc>
                <a:spcPct val="100000"/>
              </a:lnSpc>
              <a:spcBef>
                <a:spcPts val="0"/>
              </a:spcBef>
              <a:spcAft>
                <a:spcPts val="0"/>
              </a:spcAft>
              <a:buClr>
                <a:srgbClr val="535353"/>
              </a:buClr>
              <a:buSzPts val="900"/>
              <a:buFont typeface="Gill Sans"/>
              <a:buNone/>
              <a:defRPr sz="1200" b="0" i="0" u="none" strike="noStrike" cap="none">
                <a:solidFill>
                  <a:schemeClr val="dk1"/>
                </a:solidFill>
                <a:latin typeface="Mali SemiBold"/>
                <a:ea typeface="Mali SemiBold"/>
                <a:cs typeface="Mali SemiBold"/>
                <a:sym typeface="Mali SemiBold"/>
              </a:defRPr>
            </a:lvl1pPr>
            <a:lvl2pPr marL="0" marR="0" lvl="1" indent="0" algn="ctr" rtl="0">
              <a:lnSpc>
                <a:spcPct val="100000"/>
              </a:lnSpc>
              <a:spcBef>
                <a:spcPts val="0"/>
              </a:spcBef>
              <a:spcAft>
                <a:spcPts val="0"/>
              </a:spcAft>
              <a:buClr>
                <a:srgbClr val="535353"/>
              </a:buClr>
              <a:buSzPts val="900"/>
              <a:buFont typeface="Gill Sans"/>
              <a:buNone/>
              <a:defRPr sz="1200" b="0" i="0" u="none" strike="noStrike" cap="none">
                <a:solidFill>
                  <a:schemeClr val="dk1"/>
                </a:solidFill>
                <a:latin typeface="Mali SemiBold"/>
                <a:ea typeface="Mali SemiBold"/>
                <a:cs typeface="Mali SemiBold"/>
                <a:sym typeface="Mali SemiBold"/>
              </a:defRPr>
            </a:lvl2pPr>
            <a:lvl3pPr marL="0" marR="0" lvl="2" indent="0" algn="ctr" rtl="0">
              <a:lnSpc>
                <a:spcPct val="100000"/>
              </a:lnSpc>
              <a:spcBef>
                <a:spcPts val="0"/>
              </a:spcBef>
              <a:spcAft>
                <a:spcPts val="0"/>
              </a:spcAft>
              <a:buClr>
                <a:srgbClr val="535353"/>
              </a:buClr>
              <a:buSzPts val="900"/>
              <a:buFont typeface="Gill Sans"/>
              <a:buNone/>
              <a:defRPr sz="1200" b="0" i="0" u="none" strike="noStrike" cap="none">
                <a:solidFill>
                  <a:schemeClr val="dk1"/>
                </a:solidFill>
                <a:latin typeface="Mali SemiBold"/>
                <a:ea typeface="Mali SemiBold"/>
                <a:cs typeface="Mali SemiBold"/>
                <a:sym typeface="Mali SemiBold"/>
              </a:defRPr>
            </a:lvl3pPr>
            <a:lvl4pPr marL="0" marR="0" lvl="3" indent="0" algn="ctr" rtl="0">
              <a:lnSpc>
                <a:spcPct val="100000"/>
              </a:lnSpc>
              <a:spcBef>
                <a:spcPts val="0"/>
              </a:spcBef>
              <a:spcAft>
                <a:spcPts val="0"/>
              </a:spcAft>
              <a:buClr>
                <a:srgbClr val="535353"/>
              </a:buClr>
              <a:buSzPts val="900"/>
              <a:buFont typeface="Gill Sans"/>
              <a:buNone/>
              <a:defRPr sz="1200" b="0" i="0" u="none" strike="noStrike" cap="none">
                <a:solidFill>
                  <a:schemeClr val="dk1"/>
                </a:solidFill>
                <a:latin typeface="Mali SemiBold"/>
                <a:ea typeface="Mali SemiBold"/>
                <a:cs typeface="Mali SemiBold"/>
                <a:sym typeface="Mali SemiBold"/>
              </a:defRPr>
            </a:lvl4pPr>
            <a:lvl5pPr marL="0" marR="0" lvl="4" indent="0" algn="ctr" rtl="0">
              <a:lnSpc>
                <a:spcPct val="100000"/>
              </a:lnSpc>
              <a:spcBef>
                <a:spcPts val="0"/>
              </a:spcBef>
              <a:spcAft>
                <a:spcPts val="0"/>
              </a:spcAft>
              <a:buClr>
                <a:srgbClr val="535353"/>
              </a:buClr>
              <a:buSzPts val="900"/>
              <a:buFont typeface="Gill Sans"/>
              <a:buNone/>
              <a:defRPr sz="1200" b="0" i="0" u="none" strike="noStrike" cap="none">
                <a:solidFill>
                  <a:schemeClr val="dk1"/>
                </a:solidFill>
                <a:latin typeface="Mali SemiBold"/>
                <a:ea typeface="Mali SemiBold"/>
                <a:cs typeface="Mali SemiBold"/>
                <a:sym typeface="Mali SemiBold"/>
              </a:defRPr>
            </a:lvl5pPr>
            <a:lvl6pPr marL="0" marR="0" lvl="5" indent="0" algn="ctr" rtl="0">
              <a:lnSpc>
                <a:spcPct val="100000"/>
              </a:lnSpc>
              <a:spcBef>
                <a:spcPts val="0"/>
              </a:spcBef>
              <a:spcAft>
                <a:spcPts val="0"/>
              </a:spcAft>
              <a:buClr>
                <a:srgbClr val="535353"/>
              </a:buClr>
              <a:buSzPts val="900"/>
              <a:buFont typeface="Gill Sans"/>
              <a:buNone/>
              <a:defRPr sz="1200" b="0" i="0" u="none" strike="noStrike" cap="none">
                <a:solidFill>
                  <a:schemeClr val="dk1"/>
                </a:solidFill>
                <a:latin typeface="Mali SemiBold"/>
                <a:ea typeface="Mali SemiBold"/>
                <a:cs typeface="Mali SemiBold"/>
                <a:sym typeface="Mali SemiBold"/>
              </a:defRPr>
            </a:lvl6pPr>
            <a:lvl7pPr marL="0" marR="0" lvl="6" indent="0" algn="ctr" rtl="0">
              <a:lnSpc>
                <a:spcPct val="100000"/>
              </a:lnSpc>
              <a:spcBef>
                <a:spcPts val="0"/>
              </a:spcBef>
              <a:spcAft>
                <a:spcPts val="0"/>
              </a:spcAft>
              <a:buClr>
                <a:srgbClr val="535353"/>
              </a:buClr>
              <a:buSzPts val="900"/>
              <a:buFont typeface="Gill Sans"/>
              <a:buNone/>
              <a:defRPr sz="1200" b="0" i="0" u="none" strike="noStrike" cap="none">
                <a:solidFill>
                  <a:schemeClr val="dk1"/>
                </a:solidFill>
                <a:latin typeface="Mali SemiBold"/>
                <a:ea typeface="Mali SemiBold"/>
                <a:cs typeface="Mali SemiBold"/>
                <a:sym typeface="Mali SemiBold"/>
              </a:defRPr>
            </a:lvl7pPr>
            <a:lvl8pPr marL="0" marR="0" lvl="7" indent="0" algn="ctr" rtl="0">
              <a:lnSpc>
                <a:spcPct val="100000"/>
              </a:lnSpc>
              <a:spcBef>
                <a:spcPts val="0"/>
              </a:spcBef>
              <a:spcAft>
                <a:spcPts val="0"/>
              </a:spcAft>
              <a:buClr>
                <a:srgbClr val="535353"/>
              </a:buClr>
              <a:buSzPts val="900"/>
              <a:buFont typeface="Gill Sans"/>
              <a:buNone/>
              <a:defRPr sz="1200" b="0" i="0" u="none" strike="noStrike" cap="none">
                <a:solidFill>
                  <a:schemeClr val="dk1"/>
                </a:solidFill>
                <a:latin typeface="Mali SemiBold"/>
                <a:ea typeface="Mali SemiBold"/>
                <a:cs typeface="Mali SemiBold"/>
                <a:sym typeface="Mali SemiBold"/>
              </a:defRPr>
            </a:lvl8pPr>
            <a:lvl9pPr marL="0" marR="0" lvl="8" indent="0" algn="ctr" rtl="0">
              <a:lnSpc>
                <a:spcPct val="100000"/>
              </a:lnSpc>
              <a:spcBef>
                <a:spcPts val="0"/>
              </a:spcBef>
              <a:spcAft>
                <a:spcPts val="0"/>
              </a:spcAft>
              <a:buClr>
                <a:srgbClr val="535353"/>
              </a:buClr>
              <a:buSzPts val="900"/>
              <a:buFont typeface="Gill Sans"/>
              <a:buNone/>
              <a:defRPr sz="1200" b="0" i="0" u="none" strike="noStrike" cap="none">
                <a:solidFill>
                  <a:schemeClr val="dk1"/>
                </a:solidFill>
                <a:latin typeface="Mali SemiBold"/>
                <a:ea typeface="Mali SemiBold"/>
                <a:cs typeface="Mali SemiBold"/>
                <a:sym typeface="Mali SemiBold"/>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1">
  <p:cSld name="Quote">
    <p:spTree>
      <p:nvGrpSpPr>
        <p:cNvPr id="1" name="Shape 181"/>
        <p:cNvGrpSpPr/>
        <p:nvPr/>
      </p:nvGrpSpPr>
      <p:grpSpPr>
        <a:xfrm>
          <a:off x="0" y="0"/>
          <a:ext cx="0" cy="0"/>
          <a:chOff x="0" y="0"/>
          <a:chExt cx="0" cy="0"/>
        </a:xfrm>
      </p:grpSpPr>
      <p:sp>
        <p:nvSpPr>
          <p:cNvPr id="182" name="Google Shape;182;p22"/>
          <p:cNvSpPr txBox="1">
            <a:spLocks noGrp="1"/>
          </p:cNvSpPr>
          <p:nvPr>
            <p:ph type="body" idx="1"/>
          </p:nvPr>
        </p:nvSpPr>
        <p:spPr>
          <a:xfrm>
            <a:off x="2203667" y="2882400"/>
            <a:ext cx="7784400" cy="1093200"/>
          </a:xfrm>
          <a:prstGeom prst="rect">
            <a:avLst/>
          </a:prstGeom>
          <a:noFill/>
          <a:ln>
            <a:noFill/>
          </a:ln>
        </p:spPr>
        <p:txBody>
          <a:bodyPr spcFirstLastPara="1" wrap="square" lIns="0" tIns="0" rIns="0" bIns="0" anchor="ctr" anchorCtr="0">
            <a:noAutofit/>
          </a:bodyPr>
          <a:lstStyle>
            <a:lvl1pPr marL="457200" lvl="0" indent="-406400" algn="ctr" rtl="0">
              <a:lnSpc>
                <a:spcPct val="115000"/>
              </a:lnSpc>
              <a:spcBef>
                <a:spcPts val="800"/>
              </a:spcBef>
              <a:spcAft>
                <a:spcPts val="0"/>
              </a:spcAft>
              <a:buSzPts val="2800"/>
              <a:buFont typeface="Mali"/>
              <a:buChar char="✘"/>
              <a:defRPr sz="3733">
                <a:latin typeface="Mali"/>
                <a:ea typeface="Mali"/>
                <a:cs typeface="Mali"/>
                <a:sym typeface="Mali"/>
              </a:defRPr>
            </a:lvl1pPr>
            <a:lvl2pPr marL="914400" lvl="1" indent="-406400" algn="ctr" rtl="0">
              <a:lnSpc>
                <a:spcPct val="115000"/>
              </a:lnSpc>
              <a:spcBef>
                <a:spcPts val="1333"/>
              </a:spcBef>
              <a:spcAft>
                <a:spcPts val="0"/>
              </a:spcAft>
              <a:buSzPts val="2800"/>
              <a:buFont typeface="Mali"/>
              <a:buChar char="-"/>
              <a:defRPr sz="3733">
                <a:latin typeface="Mali"/>
                <a:ea typeface="Mali"/>
                <a:cs typeface="Mali"/>
                <a:sym typeface="Mali"/>
              </a:defRPr>
            </a:lvl2pPr>
            <a:lvl3pPr marL="1371600" lvl="2" indent="-406400" algn="ctr" rtl="0">
              <a:lnSpc>
                <a:spcPct val="115000"/>
              </a:lnSpc>
              <a:spcBef>
                <a:spcPts val="1333"/>
              </a:spcBef>
              <a:spcAft>
                <a:spcPts val="0"/>
              </a:spcAft>
              <a:buSzPts val="2800"/>
              <a:buFont typeface="Mali"/>
              <a:buChar char="-"/>
              <a:defRPr sz="3733">
                <a:latin typeface="Mali"/>
                <a:ea typeface="Mali"/>
                <a:cs typeface="Mali"/>
                <a:sym typeface="Mali"/>
              </a:defRPr>
            </a:lvl3pPr>
            <a:lvl4pPr marL="1828800" lvl="3" indent="-406400" algn="ctr" rtl="0">
              <a:lnSpc>
                <a:spcPct val="115000"/>
              </a:lnSpc>
              <a:spcBef>
                <a:spcPts val="1333"/>
              </a:spcBef>
              <a:spcAft>
                <a:spcPts val="0"/>
              </a:spcAft>
              <a:buSzPts val="2800"/>
              <a:buFont typeface="Mali"/>
              <a:buChar char="●"/>
              <a:defRPr sz="3733">
                <a:latin typeface="Mali"/>
                <a:ea typeface="Mali"/>
                <a:cs typeface="Mali"/>
                <a:sym typeface="Mali"/>
              </a:defRPr>
            </a:lvl4pPr>
            <a:lvl5pPr marL="2286000" lvl="4" indent="-406400" algn="ctr" rtl="0">
              <a:lnSpc>
                <a:spcPct val="115000"/>
              </a:lnSpc>
              <a:spcBef>
                <a:spcPts val="1333"/>
              </a:spcBef>
              <a:spcAft>
                <a:spcPts val="0"/>
              </a:spcAft>
              <a:buSzPts val="2800"/>
              <a:buFont typeface="Mali"/>
              <a:buChar char="○"/>
              <a:defRPr sz="3733">
                <a:latin typeface="Mali"/>
                <a:ea typeface="Mali"/>
                <a:cs typeface="Mali"/>
                <a:sym typeface="Mali"/>
              </a:defRPr>
            </a:lvl5pPr>
            <a:lvl6pPr marL="2743200" lvl="5" indent="-406400" algn="ctr" rtl="0">
              <a:lnSpc>
                <a:spcPct val="115000"/>
              </a:lnSpc>
              <a:spcBef>
                <a:spcPts val="1333"/>
              </a:spcBef>
              <a:spcAft>
                <a:spcPts val="0"/>
              </a:spcAft>
              <a:buSzPts val="2800"/>
              <a:buFont typeface="Mali"/>
              <a:buChar char="■"/>
              <a:defRPr sz="3733">
                <a:latin typeface="Mali"/>
                <a:ea typeface="Mali"/>
                <a:cs typeface="Mali"/>
                <a:sym typeface="Mali"/>
              </a:defRPr>
            </a:lvl6pPr>
            <a:lvl7pPr marL="3200400" lvl="6" indent="-406400" algn="ctr" rtl="0">
              <a:lnSpc>
                <a:spcPct val="115000"/>
              </a:lnSpc>
              <a:spcBef>
                <a:spcPts val="1333"/>
              </a:spcBef>
              <a:spcAft>
                <a:spcPts val="0"/>
              </a:spcAft>
              <a:buSzPts val="2800"/>
              <a:buFont typeface="Mali"/>
              <a:buChar char="●"/>
              <a:defRPr sz="3733">
                <a:latin typeface="Mali"/>
                <a:ea typeface="Mali"/>
                <a:cs typeface="Mali"/>
                <a:sym typeface="Mali"/>
              </a:defRPr>
            </a:lvl7pPr>
            <a:lvl8pPr marL="3657600" lvl="7" indent="-406400" algn="ctr" rtl="0">
              <a:lnSpc>
                <a:spcPct val="115000"/>
              </a:lnSpc>
              <a:spcBef>
                <a:spcPts val="1333"/>
              </a:spcBef>
              <a:spcAft>
                <a:spcPts val="0"/>
              </a:spcAft>
              <a:buSzPts val="2800"/>
              <a:buFont typeface="Mali"/>
              <a:buChar char="○"/>
              <a:defRPr sz="3733">
                <a:latin typeface="Mali"/>
                <a:ea typeface="Mali"/>
                <a:cs typeface="Mali"/>
                <a:sym typeface="Mali"/>
              </a:defRPr>
            </a:lvl8pPr>
            <a:lvl9pPr marL="4114800" lvl="8" indent="-406400" algn="ctr" rtl="0">
              <a:lnSpc>
                <a:spcPct val="115000"/>
              </a:lnSpc>
              <a:spcBef>
                <a:spcPts val="1333"/>
              </a:spcBef>
              <a:spcAft>
                <a:spcPts val="1333"/>
              </a:spcAft>
              <a:buSzPts val="2800"/>
              <a:buFont typeface="Mali"/>
              <a:buChar char="■"/>
              <a:defRPr sz="3733">
                <a:latin typeface="Mali"/>
                <a:ea typeface="Mali"/>
                <a:cs typeface="Mali"/>
                <a:sym typeface="Mali"/>
              </a:defRPr>
            </a:lvl9pPr>
          </a:lstStyle>
          <a:p>
            <a:endParaRPr/>
          </a:p>
        </p:txBody>
      </p:sp>
      <p:sp>
        <p:nvSpPr>
          <p:cNvPr id="183" name="Google Shape;183;p22"/>
          <p:cNvSpPr txBox="1">
            <a:spLocks noGrp="1"/>
          </p:cNvSpPr>
          <p:nvPr>
            <p:ph type="sldNum" idx="12"/>
          </p:nvPr>
        </p:nvSpPr>
        <p:spPr>
          <a:xfrm>
            <a:off x="11553372" y="169705"/>
            <a:ext cx="435600" cy="3636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1pPr>
            <a:lvl2pPr marL="0" marR="0" lvl="1"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2pPr>
            <a:lvl3pPr marL="0" marR="0" lvl="2"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3pPr>
            <a:lvl4pPr marL="0" marR="0" lvl="3"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4pPr>
            <a:lvl5pPr marL="0" marR="0" lvl="4"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5pPr>
            <a:lvl6pPr marL="0" marR="0" lvl="5"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6pPr>
            <a:lvl7pPr marL="0" marR="0" lvl="6"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7pPr>
            <a:lvl8pPr marL="0" marR="0" lvl="7"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8pPr>
            <a:lvl9pPr marL="0" marR="0" lvl="8"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9pPr>
          </a:lstStyle>
          <a:p>
            <a:pPr marL="0" lvl="0" indent="0" algn="r" rtl="0">
              <a:spcBef>
                <a:spcPts val="0"/>
              </a:spcBef>
              <a:spcAft>
                <a:spcPts val="0"/>
              </a:spcAft>
              <a:buNone/>
            </a:pPr>
            <a:fld id="{00000000-1234-1234-1234-123412341234}" type="slidenum">
              <a:rPr lang="en-US"/>
              <a:t>‹#›</a:t>
            </a:fld>
            <a:endParaRPr/>
          </a:p>
        </p:txBody>
      </p:sp>
      <p:grpSp>
        <p:nvGrpSpPr>
          <p:cNvPr id="184" name="Google Shape;184;p22"/>
          <p:cNvGrpSpPr/>
          <p:nvPr/>
        </p:nvGrpSpPr>
        <p:grpSpPr>
          <a:xfrm rot="599971">
            <a:off x="4695263" y="5396896"/>
            <a:ext cx="625121" cy="9494039"/>
            <a:chOff x="1447800" y="152400"/>
            <a:chExt cx="318597" cy="4838699"/>
          </a:xfrm>
        </p:grpSpPr>
        <p:sp>
          <p:nvSpPr>
            <p:cNvPr id="185" name="Google Shape;185;p2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186" name="Google Shape;186;p22"/>
            <p:cNvPicPr preferRelativeResize="0"/>
            <p:nvPr/>
          </p:nvPicPr>
          <p:blipFill rotWithShape="1">
            <a:blip r:embed="rId2">
              <a:alphaModFix/>
            </a:blip>
            <a:srcRect/>
            <a:stretch/>
          </p:blipFill>
          <p:spPr>
            <a:xfrm>
              <a:off x="1447800" y="152400"/>
              <a:ext cx="318597" cy="4838699"/>
            </a:xfrm>
            <a:prstGeom prst="rect">
              <a:avLst/>
            </a:prstGeom>
            <a:noFill/>
            <a:ln>
              <a:noFill/>
            </a:ln>
          </p:spPr>
        </p:pic>
      </p:grpSp>
      <p:grpSp>
        <p:nvGrpSpPr>
          <p:cNvPr id="187" name="Google Shape;187;p22"/>
          <p:cNvGrpSpPr/>
          <p:nvPr/>
        </p:nvGrpSpPr>
        <p:grpSpPr>
          <a:xfrm rot="1200139">
            <a:off x="1604599" y="4809819"/>
            <a:ext cx="625071" cy="9493270"/>
            <a:chOff x="1600200" y="152400"/>
            <a:chExt cx="318597" cy="4838699"/>
          </a:xfrm>
        </p:grpSpPr>
        <p:sp>
          <p:nvSpPr>
            <p:cNvPr id="188" name="Google Shape;188;p2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189" name="Google Shape;189;p22"/>
            <p:cNvPicPr preferRelativeResize="0"/>
            <p:nvPr/>
          </p:nvPicPr>
          <p:blipFill rotWithShape="1">
            <a:blip r:embed="rId2">
              <a:alphaModFix/>
            </a:blip>
            <a:srcRect/>
            <a:stretch/>
          </p:blipFill>
          <p:spPr>
            <a:xfrm>
              <a:off x="1600200" y="152400"/>
              <a:ext cx="318597" cy="4838699"/>
            </a:xfrm>
            <a:prstGeom prst="rect">
              <a:avLst/>
            </a:prstGeom>
            <a:noFill/>
            <a:ln>
              <a:noFill/>
            </a:ln>
          </p:spPr>
        </p:pic>
      </p:grpSp>
      <p:grpSp>
        <p:nvGrpSpPr>
          <p:cNvPr id="190" name="Google Shape;190;p22"/>
          <p:cNvGrpSpPr/>
          <p:nvPr/>
        </p:nvGrpSpPr>
        <p:grpSpPr>
          <a:xfrm rot="1799797">
            <a:off x="45974" y="4935094"/>
            <a:ext cx="625088" cy="9493528"/>
            <a:chOff x="533400" y="152400"/>
            <a:chExt cx="318597" cy="4838699"/>
          </a:xfrm>
        </p:grpSpPr>
        <p:sp>
          <p:nvSpPr>
            <p:cNvPr id="191" name="Google Shape;191;p2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192" name="Google Shape;192;p22"/>
            <p:cNvPicPr preferRelativeResize="0"/>
            <p:nvPr/>
          </p:nvPicPr>
          <p:blipFill rotWithShape="1">
            <a:blip r:embed="rId2">
              <a:alphaModFix/>
            </a:blip>
            <a:srcRect/>
            <a:stretch/>
          </p:blipFill>
          <p:spPr>
            <a:xfrm>
              <a:off x="533400" y="152400"/>
              <a:ext cx="318597" cy="4838699"/>
            </a:xfrm>
            <a:prstGeom prst="rect">
              <a:avLst/>
            </a:prstGeom>
            <a:noFill/>
            <a:ln>
              <a:noFill/>
            </a:ln>
          </p:spPr>
        </p:pic>
      </p:grpSp>
      <p:grpSp>
        <p:nvGrpSpPr>
          <p:cNvPr id="193" name="Google Shape;193;p22"/>
          <p:cNvGrpSpPr/>
          <p:nvPr/>
        </p:nvGrpSpPr>
        <p:grpSpPr>
          <a:xfrm rot="2400023">
            <a:off x="-1399349" y="3544241"/>
            <a:ext cx="625058" cy="9493080"/>
            <a:chOff x="685800" y="152400"/>
            <a:chExt cx="318597" cy="4838699"/>
          </a:xfrm>
        </p:grpSpPr>
        <p:sp>
          <p:nvSpPr>
            <p:cNvPr id="194" name="Google Shape;194;p2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195" name="Google Shape;195;p22"/>
            <p:cNvPicPr preferRelativeResize="0"/>
            <p:nvPr/>
          </p:nvPicPr>
          <p:blipFill rotWithShape="1">
            <a:blip r:embed="rId2">
              <a:alphaModFix/>
            </a:blip>
            <a:srcRect/>
            <a:stretch/>
          </p:blipFill>
          <p:spPr>
            <a:xfrm>
              <a:off x="685800" y="152400"/>
              <a:ext cx="318597" cy="4838699"/>
            </a:xfrm>
            <a:prstGeom prst="rect">
              <a:avLst/>
            </a:prstGeom>
            <a:noFill/>
            <a:ln>
              <a:noFill/>
            </a:ln>
          </p:spPr>
        </p:pic>
      </p:grpSp>
      <p:grpSp>
        <p:nvGrpSpPr>
          <p:cNvPr id="196" name="Google Shape;196;p22"/>
          <p:cNvGrpSpPr/>
          <p:nvPr/>
        </p:nvGrpSpPr>
        <p:grpSpPr>
          <a:xfrm rot="2999843">
            <a:off x="-2275889" y="1223150"/>
            <a:ext cx="625079" cy="9493391"/>
            <a:chOff x="838200" y="152400"/>
            <a:chExt cx="318597" cy="4838699"/>
          </a:xfrm>
        </p:grpSpPr>
        <p:sp>
          <p:nvSpPr>
            <p:cNvPr id="197" name="Google Shape;197;p2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198" name="Google Shape;198;p22"/>
            <p:cNvPicPr preferRelativeResize="0"/>
            <p:nvPr/>
          </p:nvPicPr>
          <p:blipFill rotWithShape="1">
            <a:blip r:embed="rId2">
              <a:alphaModFix/>
            </a:blip>
            <a:srcRect/>
            <a:stretch/>
          </p:blipFill>
          <p:spPr>
            <a:xfrm>
              <a:off x="838200" y="152400"/>
              <a:ext cx="318597" cy="4838699"/>
            </a:xfrm>
            <a:prstGeom prst="rect">
              <a:avLst/>
            </a:prstGeom>
            <a:noFill/>
            <a:ln>
              <a:noFill/>
            </a:ln>
          </p:spPr>
        </p:pic>
      </p:grpSp>
      <p:grpSp>
        <p:nvGrpSpPr>
          <p:cNvPr id="199" name="Google Shape;199;p22"/>
          <p:cNvGrpSpPr/>
          <p:nvPr/>
        </p:nvGrpSpPr>
        <p:grpSpPr>
          <a:xfrm rot="3600115">
            <a:off x="-3006277" y="106981"/>
            <a:ext cx="625060" cy="9493109"/>
            <a:chOff x="990600" y="152400"/>
            <a:chExt cx="318597" cy="4838699"/>
          </a:xfrm>
        </p:grpSpPr>
        <p:sp>
          <p:nvSpPr>
            <p:cNvPr id="200" name="Google Shape;200;p2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201" name="Google Shape;201;p22"/>
            <p:cNvPicPr preferRelativeResize="0"/>
            <p:nvPr/>
          </p:nvPicPr>
          <p:blipFill rotWithShape="1">
            <a:blip r:embed="rId2">
              <a:alphaModFix/>
            </a:blip>
            <a:srcRect/>
            <a:stretch/>
          </p:blipFill>
          <p:spPr>
            <a:xfrm>
              <a:off x="990600" y="152400"/>
              <a:ext cx="318597" cy="4838699"/>
            </a:xfrm>
            <a:prstGeom prst="rect">
              <a:avLst/>
            </a:prstGeom>
            <a:noFill/>
            <a:ln>
              <a:noFill/>
            </a:ln>
          </p:spPr>
        </p:pic>
      </p:grpSp>
      <p:grpSp>
        <p:nvGrpSpPr>
          <p:cNvPr id="202" name="Google Shape;202;p22"/>
          <p:cNvGrpSpPr/>
          <p:nvPr/>
        </p:nvGrpSpPr>
        <p:grpSpPr>
          <a:xfrm rot="5400000">
            <a:off x="-3006240" y="-3071505"/>
            <a:ext cx="625056" cy="9493043"/>
            <a:chOff x="3663063" y="152400"/>
            <a:chExt cx="318597" cy="4838699"/>
          </a:xfrm>
        </p:grpSpPr>
        <p:sp>
          <p:nvSpPr>
            <p:cNvPr id="203" name="Google Shape;203;p2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204" name="Google Shape;204;p22"/>
            <p:cNvPicPr preferRelativeResize="0"/>
            <p:nvPr/>
          </p:nvPicPr>
          <p:blipFill rotWithShape="1">
            <a:blip r:embed="rId2">
              <a:alphaModFix/>
            </a:blip>
            <a:srcRect/>
            <a:stretch/>
          </p:blipFill>
          <p:spPr>
            <a:xfrm>
              <a:off x="3663063" y="152400"/>
              <a:ext cx="318597" cy="4838699"/>
            </a:xfrm>
            <a:prstGeom prst="rect">
              <a:avLst/>
            </a:prstGeom>
            <a:noFill/>
            <a:ln>
              <a:noFill/>
            </a:ln>
          </p:spPr>
        </p:pic>
      </p:grpSp>
      <p:grpSp>
        <p:nvGrpSpPr>
          <p:cNvPr id="205" name="Google Shape;205;p22"/>
          <p:cNvGrpSpPr/>
          <p:nvPr/>
        </p:nvGrpSpPr>
        <p:grpSpPr>
          <a:xfrm rot="4800029">
            <a:off x="-2378777" y="-3445185"/>
            <a:ext cx="625121" cy="9494039"/>
            <a:chOff x="1295400" y="152400"/>
            <a:chExt cx="318597" cy="4838699"/>
          </a:xfrm>
        </p:grpSpPr>
        <p:sp>
          <p:nvSpPr>
            <p:cNvPr id="206" name="Google Shape;206;p2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207" name="Google Shape;207;p22"/>
            <p:cNvPicPr preferRelativeResize="0"/>
            <p:nvPr/>
          </p:nvPicPr>
          <p:blipFill rotWithShape="1">
            <a:blip r:embed="rId2">
              <a:alphaModFix/>
            </a:blip>
            <a:srcRect/>
            <a:stretch/>
          </p:blipFill>
          <p:spPr>
            <a:xfrm>
              <a:off x="1295400" y="152400"/>
              <a:ext cx="318597" cy="4838699"/>
            </a:xfrm>
            <a:prstGeom prst="rect">
              <a:avLst/>
            </a:prstGeom>
            <a:noFill/>
            <a:ln>
              <a:noFill/>
            </a:ln>
          </p:spPr>
        </p:pic>
      </p:grpSp>
      <p:grpSp>
        <p:nvGrpSpPr>
          <p:cNvPr id="208" name="Google Shape;208;p22"/>
          <p:cNvGrpSpPr/>
          <p:nvPr/>
        </p:nvGrpSpPr>
        <p:grpSpPr>
          <a:xfrm rot="-10579780">
            <a:off x="8390489" y="-8294510"/>
            <a:ext cx="625095" cy="9493644"/>
            <a:chOff x="1447800" y="152400"/>
            <a:chExt cx="318597" cy="4838699"/>
          </a:xfrm>
        </p:grpSpPr>
        <p:sp>
          <p:nvSpPr>
            <p:cNvPr id="209" name="Google Shape;209;p2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210" name="Google Shape;210;p22"/>
            <p:cNvPicPr preferRelativeResize="0"/>
            <p:nvPr/>
          </p:nvPicPr>
          <p:blipFill rotWithShape="1">
            <a:blip r:embed="rId2">
              <a:alphaModFix/>
            </a:blip>
            <a:srcRect/>
            <a:stretch/>
          </p:blipFill>
          <p:spPr>
            <a:xfrm>
              <a:off x="1447800" y="152400"/>
              <a:ext cx="318597" cy="4838699"/>
            </a:xfrm>
            <a:prstGeom prst="rect">
              <a:avLst/>
            </a:prstGeom>
            <a:noFill/>
            <a:ln>
              <a:noFill/>
            </a:ln>
          </p:spPr>
        </p:pic>
      </p:grpSp>
      <p:grpSp>
        <p:nvGrpSpPr>
          <p:cNvPr id="211" name="Google Shape;211;p22"/>
          <p:cNvGrpSpPr/>
          <p:nvPr/>
        </p:nvGrpSpPr>
        <p:grpSpPr>
          <a:xfrm rot="-9950133">
            <a:off x="9802652" y="-7400851"/>
            <a:ext cx="625071" cy="9493277"/>
            <a:chOff x="1600200" y="152400"/>
            <a:chExt cx="318597" cy="4838699"/>
          </a:xfrm>
        </p:grpSpPr>
        <p:sp>
          <p:nvSpPr>
            <p:cNvPr id="212" name="Google Shape;212;p2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213" name="Google Shape;213;p22"/>
            <p:cNvPicPr preferRelativeResize="0"/>
            <p:nvPr/>
          </p:nvPicPr>
          <p:blipFill rotWithShape="1">
            <a:blip r:embed="rId2">
              <a:alphaModFix/>
            </a:blip>
            <a:srcRect/>
            <a:stretch/>
          </p:blipFill>
          <p:spPr>
            <a:xfrm>
              <a:off x="1600200" y="152400"/>
              <a:ext cx="318597" cy="4838699"/>
            </a:xfrm>
            <a:prstGeom prst="rect">
              <a:avLst/>
            </a:prstGeom>
            <a:noFill/>
            <a:ln>
              <a:noFill/>
            </a:ln>
          </p:spPr>
        </p:pic>
      </p:grpSp>
      <p:grpSp>
        <p:nvGrpSpPr>
          <p:cNvPr id="214" name="Google Shape;214;p22"/>
          <p:cNvGrpSpPr/>
          <p:nvPr/>
        </p:nvGrpSpPr>
        <p:grpSpPr>
          <a:xfrm rot="-8674440">
            <a:off x="12681724" y="-6994772"/>
            <a:ext cx="625101" cy="9493735"/>
            <a:chOff x="533400" y="152400"/>
            <a:chExt cx="318597" cy="4838699"/>
          </a:xfrm>
        </p:grpSpPr>
        <p:sp>
          <p:nvSpPr>
            <p:cNvPr id="215" name="Google Shape;215;p2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216" name="Google Shape;216;p22"/>
            <p:cNvPicPr preferRelativeResize="0"/>
            <p:nvPr/>
          </p:nvPicPr>
          <p:blipFill rotWithShape="1">
            <a:blip r:embed="rId2">
              <a:alphaModFix/>
            </a:blip>
            <a:srcRect/>
            <a:stretch/>
          </p:blipFill>
          <p:spPr>
            <a:xfrm>
              <a:off x="533400" y="152400"/>
              <a:ext cx="318597" cy="4838699"/>
            </a:xfrm>
            <a:prstGeom prst="rect">
              <a:avLst/>
            </a:prstGeom>
            <a:noFill/>
            <a:ln>
              <a:noFill/>
            </a:ln>
          </p:spPr>
        </p:pic>
      </p:grpSp>
      <p:grpSp>
        <p:nvGrpSpPr>
          <p:cNvPr id="217" name="Google Shape;217;p22"/>
          <p:cNvGrpSpPr/>
          <p:nvPr/>
        </p:nvGrpSpPr>
        <p:grpSpPr>
          <a:xfrm rot="-7873463">
            <a:off x="14081912" y="-4764962"/>
            <a:ext cx="625050" cy="9492962"/>
            <a:chOff x="685800" y="152400"/>
            <a:chExt cx="318597" cy="4838699"/>
          </a:xfrm>
        </p:grpSpPr>
        <p:sp>
          <p:nvSpPr>
            <p:cNvPr id="218" name="Google Shape;218;p2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219" name="Google Shape;219;p22"/>
            <p:cNvPicPr preferRelativeResize="0"/>
            <p:nvPr/>
          </p:nvPicPr>
          <p:blipFill rotWithShape="1">
            <a:blip r:embed="rId2">
              <a:alphaModFix/>
            </a:blip>
            <a:srcRect/>
            <a:stretch/>
          </p:blipFill>
          <p:spPr>
            <a:xfrm>
              <a:off x="685800" y="152400"/>
              <a:ext cx="318597" cy="4838699"/>
            </a:xfrm>
            <a:prstGeom prst="rect">
              <a:avLst/>
            </a:prstGeom>
            <a:noFill/>
            <a:ln>
              <a:noFill/>
            </a:ln>
          </p:spPr>
        </p:pic>
      </p:grpSp>
      <p:grpSp>
        <p:nvGrpSpPr>
          <p:cNvPr id="220" name="Google Shape;220;p22"/>
          <p:cNvGrpSpPr/>
          <p:nvPr/>
        </p:nvGrpSpPr>
        <p:grpSpPr>
          <a:xfrm rot="-7606832">
            <a:off x="13994748" y="-3445304"/>
            <a:ext cx="625114" cy="9493925"/>
            <a:chOff x="838200" y="152400"/>
            <a:chExt cx="318597" cy="4838699"/>
          </a:xfrm>
        </p:grpSpPr>
        <p:sp>
          <p:nvSpPr>
            <p:cNvPr id="221" name="Google Shape;221;p2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222" name="Google Shape;222;p22"/>
            <p:cNvPicPr preferRelativeResize="0"/>
            <p:nvPr/>
          </p:nvPicPr>
          <p:blipFill rotWithShape="1">
            <a:blip r:embed="rId2">
              <a:alphaModFix/>
            </a:blip>
            <a:srcRect/>
            <a:stretch/>
          </p:blipFill>
          <p:spPr>
            <a:xfrm>
              <a:off x="838200" y="152400"/>
              <a:ext cx="318597" cy="4838699"/>
            </a:xfrm>
            <a:prstGeom prst="rect">
              <a:avLst/>
            </a:prstGeom>
            <a:noFill/>
            <a:ln>
              <a:noFill/>
            </a:ln>
          </p:spPr>
        </p:pic>
      </p:grpSp>
      <p:grpSp>
        <p:nvGrpSpPr>
          <p:cNvPr id="223" name="Google Shape;223;p22"/>
          <p:cNvGrpSpPr/>
          <p:nvPr/>
        </p:nvGrpSpPr>
        <p:grpSpPr>
          <a:xfrm rot="-5400000">
            <a:off x="14924843" y="107030"/>
            <a:ext cx="625056" cy="9493043"/>
            <a:chOff x="990600" y="152400"/>
            <a:chExt cx="318597" cy="4838699"/>
          </a:xfrm>
        </p:grpSpPr>
        <p:sp>
          <p:nvSpPr>
            <p:cNvPr id="224" name="Google Shape;224;p2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225" name="Google Shape;225;p22"/>
            <p:cNvPicPr preferRelativeResize="0"/>
            <p:nvPr/>
          </p:nvPicPr>
          <p:blipFill rotWithShape="1">
            <a:blip r:embed="rId2">
              <a:alphaModFix/>
            </a:blip>
            <a:srcRect/>
            <a:stretch/>
          </p:blipFill>
          <p:spPr>
            <a:xfrm>
              <a:off x="990600" y="152400"/>
              <a:ext cx="318597" cy="4838699"/>
            </a:xfrm>
            <a:prstGeom prst="rect">
              <a:avLst/>
            </a:prstGeom>
            <a:noFill/>
            <a:ln>
              <a:noFill/>
            </a:ln>
          </p:spPr>
        </p:pic>
      </p:grpSp>
      <p:grpSp>
        <p:nvGrpSpPr>
          <p:cNvPr id="226" name="Google Shape;226;p22"/>
          <p:cNvGrpSpPr/>
          <p:nvPr/>
        </p:nvGrpSpPr>
        <p:grpSpPr>
          <a:xfrm rot="-5400000">
            <a:off x="15534439" y="606166"/>
            <a:ext cx="625056" cy="9493043"/>
            <a:chOff x="3663063" y="152400"/>
            <a:chExt cx="318597" cy="4838699"/>
          </a:xfrm>
        </p:grpSpPr>
        <p:sp>
          <p:nvSpPr>
            <p:cNvPr id="227" name="Google Shape;227;p2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228" name="Google Shape;228;p22"/>
            <p:cNvPicPr preferRelativeResize="0"/>
            <p:nvPr/>
          </p:nvPicPr>
          <p:blipFill rotWithShape="1">
            <a:blip r:embed="rId2">
              <a:alphaModFix/>
            </a:blip>
            <a:srcRect/>
            <a:stretch/>
          </p:blipFill>
          <p:spPr>
            <a:xfrm>
              <a:off x="3663063" y="152400"/>
              <a:ext cx="318597" cy="4838699"/>
            </a:xfrm>
            <a:prstGeom prst="rect">
              <a:avLst/>
            </a:prstGeom>
            <a:noFill/>
            <a:ln>
              <a:noFill/>
            </a:ln>
          </p:spPr>
        </p:pic>
      </p:grpSp>
      <p:grpSp>
        <p:nvGrpSpPr>
          <p:cNvPr id="229" name="Google Shape;229;p22"/>
          <p:cNvGrpSpPr/>
          <p:nvPr/>
        </p:nvGrpSpPr>
        <p:grpSpPr>
          <a:xfrm rot="-3998491">
            <a:off x="14487268" y="3214498"/>
            <a:ext cx="625088" cy="9493534"/>
            <a:chOff x="1295400" y="152400"/>
            <a:chExt cx="318597" cy="4838699"/>
          </a:xfrm>
        </p:grpSpPr>
        <p:sp>
          <p:nvSpPr>
            <p:cNvPr id="230" name="Google Shape;230;p2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231" name="Google Shape;231;p22"/>
            <p:cNvPicPr preferRelativeResize="0"/>
            <p:nvPr/>
          </p:nvPicPr>
          <p:blipFill rotWithShape="1">
            <a:blip r:embed="rId2">
              <a:alphaModFix/>
            </a:blip>
            <a:srcRect/>
            <a:stretch/>
          </p:blipFill>
          <p:spPr>
            <a:xfrm>
              <a:off x="1295400" y="152400"/>
              <a:ext cx="318597" cy="4838699"/>
            </a:xfrm>
            <a:prstGeom prst="rect">
              <a:avLst/>
            </a:prstGeom>
            <a:noFill/>
            <a:ln>
              <a:noFill/>
            </a:ln>
          </p:spPr>
        </p:pic>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32"/>
        <p:cNvGrpSpPr/>
        <p:nvPr/>
      </p:nvGrpSpPr>
      <p:grpSpPr>
        <a:xfrm>
          <a:off x="0" y="0"/>
          <a:ext cx="0" cy="0"/>
          <a:chOff x="0" y="0"/>
          <a:chExt cx="0" cy="0"/>
        </a:xfrm>
      </p:grpSpPr>
      <p:sp>
        <p:nvSpPr>
          <p:cNvPr id="233" name="Google Shape;233;p23"/>
          <p:cNvSpPr txBox="1">
            <a:spLocks noGrp="1"/>
          </p:cNvSpPr>
          <p:nvPr>
            <p:ph type="title"/>
          </p:nvPr>
        </p:nvSpPr>
        <p:spPr>
          <a:xfrm>
            <a:off x="415600" y="593367"/>
            <a:ext cx="11360700" cy="831300"/>
          </a:xfrm>
          <a:prstGeom prst="rect">
            <a:avLst/>
          </a:prstGeom>
        </p:spPr>
        <p:txBody>
          <a:bodyPr spcFirstLastPara="1" wrap="square" lIns="121900" tIns="121900" rIns="121900" bIns="12190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34" name="Google Shape;234;p23"/>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35" name="Google Shape;235;p23"/>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36" name="Google Shape;236;p23"/>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 no pencils">
  <p:cSld name="Blank - no pencils">
    <p:spTree>
      <p:nvGrpSpPr>
        <p:cNvPr id="1" name="Shape 237"/>
        <p:cNvGrpSpPr/>
        <p:nvPr/>
      </p:nvGrpSpPr>
      <p:grpSpPr>
        <a:xfrm>
          <a:off x="0" y="0"/>
          <a:ext cx="0" cy="0"/>
          <a:chOff x="0" y="0"/>
          <a:chExt cx="0" cy="0"/>
        </a:xfrm>
      </p:grpSpPr>
      <p:sp>
        <p:nvSpPr>
          <p:cNvPr id="238" name="Google Shape;238;p24"/>
          <p:cNvSpPr txBox="1">
            <a:spLocks noGrp="1"/>
          </p:cNvSpPr>
          <p:nvPr>
            <p:ph type="sldNum" idx="12"/>
          </p:nvPr>
        </p:nvSpPr>
        <p:spPr>
          <a:xfrm>
            <a:off x="11553372" y="169705"/>
            <a:ext cx="435600" cy="3636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1pPr>
            <a:lvl2pPr marL="0" marR="0" lvl="1"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2pPr>
            <a:lvl3pPr marL="0" marR="0" lvl="2"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3pPr>
            <a:lvl4pPr marL="0" marR="0" lvl="3"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4pPr>
            <a:lvl5pPr marL="0" marR="0" lvl="4"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5pPr>
            <a:lvl6pPr marL="0" marR="0" lvl="5"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6pPr>
            <a:lvl7pPr marL="0" marR="0" lvl="6"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7pPr>
            <a:lvl8pPr marL="0" marR="0" lvl="7"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8pPr>
            <a:lvl9pPr marL="0" marR="0" lvl="8" indent="0" algn="r" rtl="0">
              <a:lnSpc>
                <a:spcPct val="100000"/>
              </a:lnSpc>
              <a:spcBef>
                <a:spcPts val="0"/>
              </a:spcBef>
              <a:spcAft>
                <a:spcPts val="0"/>
              </a:spcAft>
              <a:buClr>
                <a:schemeClr val="dk1"/>
              </a:buClr>
              <a:buSzPts val="1333"/>
              <a:buFont typeface="Mali SemiBold"/>
              <a:buNone/>
              <a:defRPr sz="1333" b="0" i="0" u="none" strike="noStrike" cap="none">
                <a:solidFill>
                  <a:schemeClr val="dk1"/>
                </a:solidFill>
                <a:latin typeface="Mali SemiBold"/>
                <a:ea typeface="Mali SemiBold"/>
                <a:cs typeface="Mali SemiBold"/>
                <a:sym typeface="Mali SemiBo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415600" y="593367"/>
            <a:ext cx="11360700" cy="831300"/>
          </a:xfrm>
          <a:prstGeom prst="rect">
            <a:avLst/>
          </a:prstGeom>
        </p:spPr>
        <p:txBody>
          <a:bodyPr spcFirstLastPara="1" wrap="square" lIns="121900" tIns="121900" rIns="121900" bIns="12190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4" name="Google Shape;24;p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5" name="Google Shape;25;p4"/>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415600" y="593367"/>
            <a:ext cx="11360700" cy="831300"/>
          </a:xfrm>
          <a:prstGeom prst="rect">
            <a:avLst/>
          </a:prstGeom>
        </p:spPr>
        <p:txBody>
          <a:bodyPr spcFirstLastPara="1" wrap="square" lIns="121900" tIns="121900" rIns="121900" bIns="12190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8" name="Google Shape;28;p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9" name="Google Shape;29;p5"/>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0" name="Google Shape;30;p5"/>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415600" y="593367"/>
            <a:ext cx="11360700" cy="831300"/>
          </a:xfrm>
          <a:prstGeom prst="rect">
            <a:avLst/>
          </a:prstGeom>
        </p:spPr>
        <p:txBody>
          <a:bodyPr spcFirstLastPara="1" wrap="square" lIns="121900" tIns="121900" rIns="121900" bIns="12190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3" name="Google Shape;33;p6"/>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36" name="Google Shape;36;p7"/>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7" name="Google Shape;37;p7"/>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653667" y="701800"/>
            <a:ext cx="7472100" cy="5454300"/>
          </a:xfrm>
          <a:prstGeom prst="rect">
            <a:avLst/>
          </a:prstGeom>
        </p:spPr>
        <p:txBody>
          <a:bodyPr spcFirstLastPara="1" wrap="square" lIns="121900" tIns="121900" rIns="121900" bIns="121900" anchor="ctr" anchorCtr="0">
            <a:noAutofit/>
          </a:bodyPr>
          <a:lstStyle>
            <a:lvl1pPr lvl="0" rtl="0">
              <a:spcBef>
                <a:spcPts val="0"/>
              </a:spcBef>
              <a:spcAft>
                <a:spcPts val="0"/>
              </a:spcAft>
              <a:buClr>
                <a:schemeClr val="lt1"/>
              </a:buClr>
              <a:buSzPts val="6400"/>
              <a:buNone/>
              <a:defRPr sz="6400">
                <a:solidFill>
                  <a:schemeClr val="lt1"/>
                </a:solidFill>
              </a:defRPr>
            </a:lvl1pPr>
            <a:lvl2pPr lvl="1" rtl="0">
              <a:spcBef>
                <a:spcPts val="0"/>
              </a:spcBef>
              <a:spcAft>
                <a:spcPts val="0"/>
              </a:spcAft>
              <a:buClr>
                <a:schemeClr val="lt1"/>
              </a:buClr>
              <a:buSzPts val="6400"/>
              <a:buNone/>
              <a:defRPr sz="6400">
                <a:solidFill>
                  <a:schemeClr val="lt1"/>
                </a:solidFill>
              </a:defRPr>
            </a:lvl2pPr>
            <a:lvl3pPr lvl="2" rtl="0">
              <a:spcBef>
                <a:spcPts val="0"/>
              </a:spcBef>
              <a:spcAft>
                <a:spcPts val="0"/>
              </a:spcAft>
              <a:buClr>
                <a:schemeClr val="lt1"/>
              </a:buClr>
              <a:buSzPts val="6400"/>
              <a:buNone/>
              <a:defRPr sz="6400">
                <a:solidFill>
                  <a:schemeClr val="lt1"/>
                </a:solidFill>
              </a:defRPr>
            </a:lvl3pPr>
            <a:lvl4pPr lvl="3" rtl="0">
              <a:spcBef>
                <a:spcPts val="0"/>
              </a:spcBef>
              <a:spcAft>
                <a:spcPts val="0"/>
              </a:spcAft>
              <a:buClr>
                <a:schemeClr val="lt1"/>
              </a:buClr>
              <a:buSzPts val="6400"/>
              <a:buNone/>
              <a:defRPr sz="6400">
                <a:solidFill>
                  <a:schemeClr val="lt1"/>
                </a:solidFill>
              </a:defRPr>
            </a:lvl4pPr>
            <a:lvl5pPr lvl="4" rtl="0">
              <a:spcBef>
                <a:spcPts val="0"/>
              </a:spcBef>
              <a:spcAft>
                <a:spcPts val="0"/>
              </a:spcAft>
              <a:buClr>
                <a:schemeClr val="lt1"/>
              </a:buClr>
              <a:buSzPts val="6400"/>
              <a:buNone/>
              <a:defRPr sz="6400">
                <a:solidFill>
                  <a:schemeClr val="lt1"/>
                </a:solidFill>
              </a:defRPr>
            </a:lvl5pPr>
            <a:lvl6pPr lvl="5" rtl="0">
              <a:spcBef>
                <a:spcPts val="0"/>
              </a:spcBef>
              <a:spcAft>
                <a:spcPts val="0"/>
              </a:spcAft>
              <a:buClr>
                <a:schemeClr val="lt1"/>
              </a:buClr>
              <a:buSzPts val="6400"/>
              <a:buNone/>
              <a:defRPr sz="6400">
                <a:solidFill>
                  <a:schemeClr val="lt1"/>
                </a:solidFill>
              </a:defRPr>
            </a:lvl6pPr>
            <a:lvl7pPr lvl="6" rtl="0">
              <a:spcBef>
                <a:spcPts val="0"/>
              </a:spcBef>
              <a:spcAft>
                <a:spcPts val="0"/>
              </a:spcAft>
              <a:buClr>
                <a:schemeClr val="lt1"/>
              </a:buClr>
              <a:buSzPts val="6400"/>
              <a:buNone/>
              <a:defRPr sz="6400">
                <a:solidFill>
                  <a:schemeClr val="lt1"/>
                </a:solidFill>
              </a:defRPr>
            </a:lvl7pPr>
            <a:lvl8pPr lvl="7" rtl="0">
              <a:spcBef>
                <a:spcPts val="0"/>
              </a:spcBef>
              <a:spcAft>
                <a:spcPts val="0"/>
              </a:spcAft>
              <a:buClr>
                <a:schemeClr val="lt1"/>
              </a:buClr>
              <a:buSzPts val="6400"/>
              <a:buNone/>
              <a:defRPr sz="6400">
                <a:solidFill>
                  <a:schemeClr val="lt1"/>
                </a:solidFill>
              </a:defRPr>
            </a:lvl8pPr>
            <a:lvl9pPr lvl="8" rtl="0">
              <a:spcBef>
                <a:spcPts val="0"/>
              </a:spcBef>
              <a:spcAft>
                <a:spcPts val="0"/>
              </a:spcAft>
              <a:buClr>
                <a:schemeClr val="lt1"/>
              </a:buClr>
              <a:buSzPts val="6400"/>
              <a:buNone/>
              <a:defRPr sz="6400">
                <a:solidFill>
                  <a:schemeClr val="lt1"/>
                </a:solidFill>
              </a:defRPr>
            </a:lvl9pPr>
          </a:lstStyle>
          <a:p>
            <a:endParaRPr/>
          </a:p>
        </p:txBody>
      </p:sp>
      <p:sp>
        <p:nvSpPr>
          <p:cNvPr id="40" name="Google Shape;40;p8"/>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6182400" y="107600"/>
            <a:ext cx="5901900" cy="66429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6706233" y="5994000"/>
            <a:ext cx="624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354000" y="1575600"/>
            <a:ext cx="5393700" cy="2044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5100"/>
              <a:buNone/>
              <a:defRPr sz="5100"/>
            </a:lvl1pPr>
            <a:lvl2pPr lvl="1" algn="ctr" rtl="0">
              <a:spcBef>
                <a:spcPts val="0"/>
              </a:spcBef>
              <a:spcAft>
                <a:spcPts val="0"/>
              </a:spcAft>
              <a:buSzPts val="5100"/>
              <a:buNone/>
              <a:defRPr sz="5100"/>
            </a:lvl2pPr>
            <a:lvl3pPr lvl="2" algn="ctr" rtl="0">
              <a:spcBef>
                <a:spcPts val="0"/>
              </a:spcBef>
              <a:spcAft>
                <a:spcPts val="0"/>
              </a:spcAft>
              <a:buSzPts val="5100"/>
              <a:buNone/>
              <a:defRPr sz="5100"/>
            </a:lvl3pPr>
            <a:lvl4pPr lvl="3" algn="ctr" rtl="0">
              <a:spcBef>
                <a:spcPts val="0"/>
              </a:spcBef>
              <a:spcAft>
                <a:spcPts val="0"/>
              </a:spcAft>
              <a:buSzPts val="5100"/>
              <a:buNone/>
              <a:defRPr sz="5100"/>
            </a:lvl4pPr>
            <a:lvl5pPr lvl="4" algn="ctr" rtl="0">
              <a:spcBef>
                <a:spcPts val="0"/>
              </a:spcBef>
              <a:spcAft>
                <a:spcPts val="0"/>
              </a:spcAft>
              <a:buSzPts val="5100"/>
              <a:buNone/>
              <a:defRPr sz="5100"/>
            </a:lvl5pPr>
            <a:lvl6pPr lvl="5" algn="ctr" rtl="0">
              <a:spcBef>
                <a:spcPts val="0"/>
              </a:spcBef>
              <a:spcAft>
                <a:spcPts val="0"/>
              </a:spcAft>
              <a:buSzPts val="5100"/>
              <a:buNone/>
              <a:defRPr sz="5100"/>
            </a:lvl6pPr>
            <a:lvl7pPr lvl="6" algn="ctr" rtl="0">
              <a:spcBef>
                <a:spcPts val="0"/>
              </a:spcBef>
              <a:spcAft>
                <a:spcPts val="0"/>
              </a:spcAft>
              <a:buSzPts val="5100"/>
              <a:buNone/>
              <a:defRPr sz="5100"/>
            </a:lvl7pPr>
            <a:lvl8pPr lvl="7" algn="ctr" rtl="0">
              <a:spcBef>
                <a:spcPts val="0"/>
              </a:spcBef>
              <a:spcAft>
                <a:spcPts val="0"/>
              </a:spcAft>
              <a:buSzPts val="5100"/>
              <a:buNone/>
              <a:defRPr sz="5100"/>
            </a:lvl8pPr>
            <a:lvl9pPr lvl="8" algn="ctr" rtl="0">
              <a:spcBef>
                <a:spcPts val="0"/>
              </a:spcBef>
              <a:spcAft>
                <a:spcPts val="0"/>
              </a:spcAft>
              <a:buSzPts val="5100"/>
              <a:buNone/>
              <a:defRPr sz="5100"/>
            </a:lvl9pPr>
          </a:lstStyle>
          <a:p>
            <a:endParaRPr/>
          </a:p>
        </p:txBody>
      </p:sp>
      <p:sp>
        <p:nvSpPr>
          <p:cNvPr id="45" name="Google Shape;45;p9"/>
          <p:cNvSpPr txBox="1">
            <a:spLocks noGrp="1"/>
          </p:cNvSpPr>
          <p:nvPr>
            <p:ph type="subTitle" idx="1"/>
          </p:nvPr>
        </p:nvSpPr>
        <p:spPr>
          <a:xfrm>
            <a:off x="354000" y="3692001"/>
            <a:ext cx="5393700" cy="17940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6" name="Google Shape;46;p9"/>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noAutofit/>
          </a:bodyPr>
          <a:lstStyle>
            <a:lvl1pPr marL="457200" lvl="0" indent="-381000" rtl="0">
              <a:spcBef>
                <a:spcPts val="0"/>
              </a:spcBef>
              <a:spcAft>
                <a:spcPts val="0"/>
              </a:spcAft>
              <a:buClr>
                <a:schemeClr val="lt1"/>
              </a:buClr>
              <a:buSzPts val="2400"/>
              <a:buChar char="●"/>
              <a:defRPr>
                <a:solidFill>
                  <a:schemeClr val="lt1"/>
                </a:solidFill>
              </a:defRPr>
            </a:lvl1pPr>
            <a:lvl2pPr marL="914400" lvl="1" indent="-349250" rtl="0">
              <a:spcBef>
                <a:spcPts val="2100"/>
              </a:spcBef>
              <a:spcAft>
                <a:spcPts val="0"/>
              </a:spcAft>
              <a:buClr>
                <a:schemeClr val="lt1"/>
              </a:buClr>
              <a:buSzPts val="1900"/>
              <a:buChar char="○"/>
              <a:defRPr>
                <a:solidFill>
                  <a:schemeClr val="lt1"/>
                </a:solidFill>
              </a:defRPr>
            </a:lvl2pPr>
            <a:lvl3pPr marL="1371600" lvl="2" indent="-349250" rtl="0">
              <a:spcBef>
                <a:spcPts val="2100"/>
              </a:spcBef>
              <a:spcAft>
                <a:spcPts val="0"/>
              </a:spcAft>
              <a:buClr>
                <a:schemeClr val="lt1"/>
              </a:buClr>
              <a:buSzPts val="1900"/>
              <a:buChar char="■"/>
              <a:defRPr>
                <a:solidFill>
                  <a:schemeClr val="lt1"/>
                </a:solidFill>
              </a:defRPr>
            </a:lvl3pPr>
            <a:lvl4pPr marL="1828800" lvl="3" indent="-349250" rtl="0">
              <a:spcBef>
                <a:spcPts val="2100"/>
              </a:spcBef>
              <a:spcAft>
                <a:spcPts val="0"/>
              </a:spcAft>
              <a:buClr>
                <a:schemeClr val="lt1"/>
              </a:buClr>
              <a:buSzPts val="1900"/>
              <a:buChar char="●"/>
              <a:defRPr>
                <a:solidFill>
                  <a:schemeClr val="lt1"/>
                </a:solidFill>
              </a:defRPr>
            </a:lvl4pPr>
            <a:lvl5pPr marL="2286000" lvl="4" indent="-349250" rtl="0">
              <a:spcBef>
                <a:spcPts val="2100"/>
              </a:spcBef>
              <a:spcAft>
                <a:spcPts val="0"/>
              </a:spcAft>
              <a:buClr>
                <a:schemeClr val="lt1"/>
              </a:buClr>
              <a:buSzPts val="1900"/>
              <a:buChar char="○"/>
              <a:defRPr>
                <a:solidFill>
                  <a:schemeClr val="lt1"/>
                </a:solidFill>
              </a:defRPr>
            </a:lvl5pPr>
            <a:lvl6pPr marL="2743200" lvl="5" indent="-349250" rtl="0">
              <a:spcBef>
                <a:spcPts val="2100"/>
              </a:spcBef>
              <a:spcAft>
                <a:spcPts val="0"/>
              </a:spcAft>
              <a:buClr>
                <a:schemeClr val="lt1"/>
              </a:buClr>
              <a:buSzPts val="1900"/>
              <a:buChar char="■"/>
              <a:defRPr>
                <a:solidFill>
                  <a:schemeClr val="lt1"/>
                </a:solidFill>
              </a:defRPr>
            </a:lvl6pPr>
            <a:lvl7pPr marL="3200400" lvl="6" indent="-349250" rtl="0">
              <a:spcBef>
                <a:spcPts val="2100"/>
              </a:spcBef>
              <a:spcAft>
                <a:spcPts val="0"/>
              </a:spcAft>
              <a:buClr>
                <a:schemeClr val="lt1"/>
              </a:buClr>
              <a:buSzPts val="1900"/>
              <a:buChar char="●"/>
              <a:defRPr>
                <a:solidFill>
                  <a:schemeClr val="lt1"/>
                </a:solidFill>
              </a:defRPr>
            </a:lvl7pPr>
            <a:lvl8pPr marL="3657600" lvl="7" indent="-349250" rtl="0">
              <a:spcBef>
                <a:spcPts val="2100"/>
              </a:spcBef>
              <a:spcAft>
                <a:spcPts val="0"/>
              </a:spcAft>
              <a:buClr>
                <a:schemeClr val="lt1"/>
              </a:buClr>
              <a:buSzPts val="1900"/>
              <a:buChar char="○"/>
              <a:defRPr>
                <a:solidFill>
                  <a:schemeClr val="lt1"/>
                </a:solidFill>
              </a:defRPr>
            </a:lvl8pPr>
            <a:lvl9pPr marL="4114800" lvl="8" indent="-349250" rtl="0">
              <a:spcBef>
                <a:spcPts val="2100"/>
              </a:spcBef>
              <a:spcAft>
                <a:spcPts val="2100"/>
              </a:spcAft>
              <a:buClr>
                <a:schemeClr val="lt1"/>
              </a:buClr>
              <a:buSzPts val="1900"/>
              <a:buChar char="■"/>
              <a:defRPr>
                <a:solidFill>
                  <a:schemeClr val="lt1"/>
                </a:solidFill>
              </a:defRPr>
            </a:lvl9pPr>
          </a:lstStyle>
          <a:p>
            <a:endParaRPr/>
          </a:p>
        </p:txBody>
      </p:sp>
      <p:sp>
        <p:nvSpPr>
          <p:cNvPr id="47" name="Google Shape;47;p9"/>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Autofit/>
          </a:bodyPr>
          <a:lstStyle>
            <a:lvl1pPr marL="457200" lvl="0" indent="-228600" rtl="0">
              <a:lnSpc>
                <a:spcPct val="100000"/>
              </a:lnSpc>
              <a:spcBef>
                <a:spcPts val="0"/>
              </a:spcBef>
              <a:spcAft>
                <a:spcPts val="0"/>
              </a:spcAft>
              <a:buSzPts val="2800"/>
              <a:buNone/>
              <a:defRPr sz="2800"/>
            </a:lvl1pPr>
          </a:lstStyle>
          <a:p>
            <a:endParaRPr/>
          </a:p>
        </p:txBody>
      </p:sp>
      <p:sp>
        <p:nvSpPr>
          <p:cNvPr id="50" name="Google Shape;50;p10"/>
          <p:cNvSpPr txBox="1">
            <a:spLocks noGrp="1"/>
          </p:cNvSpPr>
          <p:nvPr>
            <p:ph type="sldNum" idx="12"/>
          </p:nvPr>
        </p:nvSpPr>
        <p:spPr>
          <a:xfrm>
            <a:off x="11330666" y="6251679"/>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700" cy="8313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1pPr>
            <a:lvl2pPr lvl="1" rtl="0">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2pPr>
            <a:lvl3pPr lvl="2" rtl="0">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3pPr>
            <a:lvl4pPr lvl="3" rtl="0">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4pPr>
            <a:lvl5pPr lvl="4" rtl="0">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5pPr>
            <a:lvl6pPr lvl="5" rtl="0">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6pPr>
            <a:lvl7pPr lvl="6" rtl="0">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7pPr>
            <a:lvl8pPr lvl="7" rtl="0">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8pPr>
            <a:lvl9pPr lvl="8" rtl="0">
              <a:spcBef>
                <a:spcPts val="0"/>
              </a:spcBef>
              <a:spcAft>
                <a:spcPts val="0"/>
              </a:spcAft>
              <a:buClr>
                <a:schemeClr val="dk2"/>
              </a:buClr>
              <a:buSzPts val="4000"/>
              <a:buFont typeface="Raleway"/>
              <a:buNone/>
              <a:defRPr sz="4000" b="1">
                <a:solidFill>
                  <a:schemeClr val="dk2"/>
                </a:solidFill>
                <a:latin typeface="Raleway"/>
                <a:ea typeface="Raleway"/>
                <a:cs typeface="Raleway"/>
                <a:sym typeface="Raleway"/>
              </a:defRPr>
            </a:lvl9pPr>
          </a:lstStyle>
          <a:p>
            <a:endParaRPr/>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Clr>
                <a:schemeClr val="lt2"/>
              </a:buClr>
              <a:buSzPts val="2400"/>
              <a:buFont typeface="Source Sans Pro"/>
              <a:buChar char="●"/>
              <a:defRPr sz="2400">
                <a:solidFill>
                  <a:schemeClr val="lt2"/>
                </a:solidFill>
                <a:latin typeface="Source Sans Pro"/>
                <a:ea typeface="Source Sans Pro"/>
                <a:cs typeface="Source Sans Pro"/>
                <a:sym typeface="Source Sans Pro"/>
              </a:defRPr>
            </a:lvl1pPr>
            <a:lvl2pPr marL="914400" lvl="1" indent="-349250" rtl="0">
              <a:lnSpc>
                <a:spcPct val="115000"/>
              </a:lnSpc>
              <a:spcBef>
                <a:spcPts val="2100"/>
              </a:spcBef>
              <a:spcAft>
                <a:spcPts val="0"/>
              </a:spcAft>
              <a:buClr>
                <a:schemeClr val="lt2"/>
              </a:buClr>
              <a:buSzPts val="1900"/>
              <a:buFont typeface="Source Sans Pro"/>
              <a:buChar char="○"/>
              <a:defRPr sz="1900">
                <a:solidFill>
                  <a:schemeClr val="lt2"/>
                </a:solidFill>
                <a:latin typeface="Source Sans Pro"/>
                <a:ea typeface="Source Sans Pro"/>
                <a:cs typeface="Source Sans Pro"/>
                <a:sym typeface="Source Sans Pro"/>
              </a:defRPr>
            </a:lvl2pPr>
            <a:lvl3pPr marL="1371600" lvl="2" indent="-349250" rtl="0">
              <a:lnSpc>
                <a:spcPct val="115000"/>
              </a:lnSpc>
              <a:spcBef>
                <a:spcPts val="2100"/>
              </a:spcBef>
              <a:spcAft>
                <a:spcPts val="0"/>
              </a:spcAft>
              <a:buClr>
                <a:schemeClr val="lt2"/>
              </a:buClr>
              <a:buSzPts val="1900"/>
              <a:buFont typeface="Source Sans Pro"/>
              <a:buChar char="■"/>
              <a:defRPr sz="1900">
                <a:solidFill>
                  <a:schemeClr val="lt2"/>
                </a:solidFill>
                <a:latin typeface="Source Sans Pro"/>
                <a:ea typeface="Source Sans Pro"/>
                <a:cs typeface="Source Sans Pro"/>
                <a:sym typeface="Source Sans Pro"/>
              </a:defRPr>
            </a:lvl3pPr>
            <a:lvl4pPr marL="1828800" lvl="3" indent="-349250" rtl="0">
              <a:lnSpc>
                <a:spcPct val="115000"/>
              </a:lnSpc>
              <a:spcBef>
                <a:spcPts val="2100"/>
              </a:spcBef>
              <a:spcAft>
                <a:spcPts val="0"/>
              </a:spcAft>
              <a:buClr>
                <a:schemeClr val="lt2"/>
              </a:buClr>
              <a:buSzPts val="1900"/>
              <a:buFont typeface="Source Sans Pro"/>
              <a:buChar char="●"/>
              <a:defRPr sz="1900">
                <a:solidFill>
                  <a:schemeClr val="lt2"/>
                </a:solidFill>
                <a:latin typeface="Source Sans Pro"/>
                <a:ea typeface="Source Sans Pro"/>
                <a:cs typeface="Source Sans Pro"/>
                <a:sym typeface="Source Sans Pro"/>
              </a:defRPr>
            </a:lvl4pPr>
            <a:lvl5pPr marL="2286000" lvl="4" indent="-349250" rtl="0">
              <a:lnSpc>
                <a:spcPct val="115000"/>
              </a:lnSpc>
              <a:spcBef>
                <a:spcPts val="2100"/>
              </a:spcBef>
              <a:spcAft>
                <a:spcPts val="0"/>
              </a:spcAft>
              <a:buClr>
                <a:schemeClr val="lt2"/>
              </a:buClr>
              <a:buSzPts val="1900"/>
              <a:buFont typeface="Source Sans Pro"/>
              <a:buChar char="○"/>
              <a:defRPr sz="1900">
                <a:solidFill>
                  <a:schemeClr val="lt2"/>
                </a:solidFill>
                <a:latin typeface="Source Sans Pro"/>
                <a:ea typeface="Source Sans Pro"/>
                <a:cs typeface="Source Sans Pro"/>
                <a:sym typeface="Source Sans Pro"/>
              </a:defRPr>
            </a:lvl5pPr>
            <a:lvl6pPr marL="2743200" lvl="5" indent="-349250" rtl="0">
              <a:lnSpc>
                <a:spcPct val="115000"/>
              </a:lnSpc>
              <a:spcBef>
                <a:spcPts val="2100"/>
              </a:spcBef>
              <a:spcAft>
                <a:spcPts val="0"/>
              </a:spcAft>
              <a:buClr>
                <a:schemeClr val="lt2"/>
              </a:buClr>
              <a:buSzPts val="1900"/>
              <a:buFont typeface="Source Sans Pro"/>
              <a:buChar char="■"/>
              <a:defRPr sz="1900">
                <a:solidFill>
                  <a:schemeClr val="lt2"/>
                </a:solidFill>
                <a:latin typeface="Source Sans Pro"/>
                <a:ea typeface="Source Sans Pro"/>
                <a:cs typeface="Source Sans Pro"/>
                <a:sym typeface="Source Sans Pro"/>
              </a:defRPr>
            </a:lvl6pPr>
            <a:lvl7pPr marL="3200400" lvl="6" indent="-349250" rtl="0">
              <a:lnSpc>
                <a:spcPct val="115000"/>
              </a:lnSpc>
              <a:spcBef>
                <a:spcPts val="2100"/>
              </a:spcBef>
              <a:spcAft>
                <a:spcPts val="0"/>
              </a:spcAft>
              <a:buClr>
                <a:schemeClr val="lt2"/>
              </a:buClr>
              <a:buSzPts val="1900"/>
              <a:buFont typeface="Source Sans Pro"/>
              <a:buChar char="●"/>
              <a:defRPr sz="1900">
                <a:solidFill>
                  <a:schemeClr val="lt2"/>
                </a:solidFill>
                <a:latin typeface="Source Sans Pro"/>
                <a:ea typeface="Source Sans Pro"/>
                <a:cs typeface="Source Sans Pro"/>
                <a:sym typeface="Source Sans Pro"/>
              </a:defRPr>
            </a:lvl7pPr>
            <a:lvl8pPr marL="3657600" lvl="7" indent="-349250" rtl="0">
              <a:lnSpc>
                <a:spcPct val="115000"/>
              </a:lnSpc>
              <a:spcBef>
                <a:spcPts val="2100"/>
              </a:spcBef>
              <a:spcAft>
                <a:spcPts val="0"/>
              </a:spcAft>
              <a:buClr>
                <a:schemeClr val="lt2"/>
              </a:buClr>
              <a:buSzPts val="1900"/>
              <a:buFont typeface="Source Sans Pro"/>
              <a:buChar char="○"/>
              <a:defRPr sz="1900">
                <a:solidFill>
                  <a:schemeClr val="lt2"/>
                </a:solidFill>
                <a:latin typeface="Source Sans Pro"/>
                <a:ea typeface="Source Sans Pro"/>
                <a:cs typeface="Source Sans Pro"/>
                <a:sym typeface="Source Sans Pro"/>
              </a:defRPr>
            </a:lvl8pPr>
            <a:lvl9pPr marL="4114800" lvl="8" indent="-349250" rtl="0">
              <a:lnSpc>
                <a:spcPct val="115000"/>
              </a:lnSpc>
              <a:spcBef>
                <a:spcPts val="2100"/>
              </a:spcBef>
              <a:spcAft>
                <a:spcPts val="2100"/>
              </a:spcAft>
              <a:buClr>
                <a:schemeClr val="lt2"/>
              </a:buClr>
              <a:buSzPts val="1900"/>
              <a:buFont typeface="Source Sans Pro"/>
              <a:buChar char="■"/>
              <a:defRPr sz="1900">
                <a:solidFill>
                  <a:schemeClr val="lt2"/>
                </a:solidFill>
                <a:latin typeface="Source Sans Pro"/>
                <a:ea typeface="Source Sans Pro"/>
                <a:cs typeface="Source Sans Pro"/>
                <a:sym typeface="Source Sans Pro"/>
              </a:defRPr>
            </a:lvl9pPr>
          </a:lstStyle>
          <a:p>
            <a:endParaRPr/>
          </a:p>
        </p:txBody>
      </p:sp>
      <p:sp>
        <p:nvSpPr>
          <p:cNvPr id="12" name="Google Shape;12;p1"/>
          <p:cNvSpPr txBox="1">
            <a:spLocks noGrp="1"/>
          </p:cNvSpPr>
          <p:nvPr>
            <p:ph type="sldNum" idx="12"/>
          </p:nvPr>
        </p:nvSpPr>
        <p:spPr>
          <a:xfrm>
            <a:off x="11330666" y="6251679"/>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lt2"/>
                </a:solidFill>
                <a:latin typeface="Source Sans Pro"/>
                <a:ea typeface="Source Sans Pro"/>
                <a:cs typeface="Source Sans Pro"/>
                <a:sym typeface="Source Sans Pro"/>
              </a:defRPr>
            </a:lvl1pPr>
            <a:lvl2pPr lvl="1" algn="r" rtl="0">
              <a:buNone/>
              <a:defRPr sz="1300">
                <a:solidFill>
                  <a:schemeClr val="lt2"/>
                </a:solidFill>
                <a:latin typeface="Source Sans Pro"/>
                <a:ea typeface="Source Sans Pro"/>
                <a:cs typeface="Source Sans Pro"/>
                <a:sym typeface="Source Sans Pro"/>
              </a:defRPr>
            </a:lvl2pPr>
            <a:lvl3pPr lvl="2" algn="r" rtl="0">
              <a:buNone/>
              <a:defRPr sz="1300">
                <a:solidFill>
                  <a:schemeClr val="lt2"/>
                </a:solidFill>
                <a:latin typeface="Source Sans Pro"/>
                <a:ea typeface="Source Sans Pro"/>
                <a:cs typeface="Source Sans Pro"/>
                <a:sym typeface="Source Sans Pro"/>
              </a:defRPr>
            </a:lvl3pPr>
            <a:lvl4pPr lvl="3" algn="r" rtl="0">
              <a:buNone/>
              <a:defRPr sz="1300">
                <a:solidFill>
                  <a:schemeClr val="lt2"/>
                </a:solidFill>
                <a:latin typeface="Source Sans Pro"/>
                <a:ea typeface="Source Sans Pro"/>
                <a:cs typeface="Source Sans Pro"/>
                <a:sym typeface="Source Sans Pro"/>
              </a:defRPr>
            </a:lvl4pPr>
            <a:lvl5pPr lvl="4" algn="r" rtl="0">
              <a:buNone/>
              <a:defRPr sz="1300">
                <a:solidFill>
                  <a:schemeClr val="lt2"/>
                </a:solidFill>
                <a:latin typeface="Source Sans Pro"/>
                <a:ea typeface="Source Sans Pro"/>
                <a:cs typeface="Source Sans Pro"/>
                <a:sym typeface="Source Sans Pro"/>
              </a:defRPr>
            </a:lvl5pPr>
            <a:lvl6pPr lvl="5" algn="r" rtl="0">
              <a:buNone/>
              <a:defRPr sz="1300">
                <a:solidFill>
                  <a:schemeClr val="lt2"/>
                </a:solidFill>
                <a:latin typeface="Source Sans Pro"/>
                <a:ea typeface="Source Sans Pro"/>
                <a:cs typeface="Source Sans Pro"/>
                <a:sym typeface="Source Sans Pro"/>
              </a:defRPr>
            </a:lvl6pPr>
            <a:lvl7pPr lvl="6" algn="r" rtl="0">
              <a:buNone/>
              <a:defRPr sz="1300">
                <a:solidFill>
                  <a:schemeClr val="lt2"/>
                </a:solidFill>
                <a:latin typeface="Source Sans Pro"/>
                <a:ea typeface="Source Sans Pro"/>
                <a:cs typeface="Source Sans Pro"/>
                <a:sym typeface="Source Sans Pro"/>
              </a:defRPr>
            </a:lvl7pPr>
            <a:lvl8pPr lvl="7" algn="r" rtl="0">
              <a:buNone/>
              <a:defRPr sz="1300">
                <a:solidFill>
                  <a:schemeClr val="lt2"/>
                </a:solidFill>
                <a:latin typeface="Source Sans Pro"/>
                <a:ea typeface="Source Sans Pro"/>
                <a:cs typeface="Source Sans Pro"/>
                <a:sym typeface="Source Sans Pro"/>
              </a:defRPr>
            </a:lvl8pPr>
            <a:lvl9pPr lvl="8" algn="r" rtl="0">
              <a:buNone/>
              <a:defRPr sz="1300">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hyperlink" Target="http://www.dubberly.com/concept-maps/3x4grid.html"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3" Type="http://schemas.openxmlformats.org/officeDocument/2006/relationships/hyperlink" Target="https://neivalente.com/thoughts-on-position"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hyperlink" Target="https://bit.ly/posteractivity" TargetMode="External"/><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hyperlink" Target="mailto:AskSMDC@udel.edu"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hyperlink" Target="https://docs.google.com/presentation/d/1ZTcJd5bdN6lqlTXJcpFV6LxwxpsKcHaU6PwnvuEJTZw/edit?usp=sharing" TargetMode="External"/><Relationship Id="rId3" Type="http://schemas.openxmlformats.org/officeDocument/2006/relationships/hyperlink" Target="https://guides.lib.udel.edu/design/home" TargetMode="External"/><Relationship Id="rId7" Type="http://schemas.openxmlformats.org/officeDocument/2006/relationships/hyperlink" Target="https://library.udel.edu/multimedia/asksmdc/"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hyperlink" Target="https://guides.lib.udel.edu/multimedia" TargetMode="External"/><Relationship Id="rId5" Type="http://schemas.openxmlformats.org/officeDocument/2006/relationships/hyperlink" Target="https://guides.lib.udel.edu/design/research-poster" TargetMode="External"/><Relationship Id="rId4" Type="http://schemas.openxmlformats.org/officeDocument/2006/relationships/hyperlink" Target="https://guides.lib.udel.edu/design/tool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5"/>
          <p:cNvSpPr txBox="1">
            <a:spLocks noGrp="1"/>
          </p:cNvSpPr>
          <p:nvPr>
            <p:ph type="ctrTitle"/>
          </p:nvPr>
        </p:nvSpPr>
        <p:spPr>
          <a:xfrm>
            <a:off x="640208" y="846658"/>
            <a:ext cx="10911600" cy="19647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US"/>
              <a:t>Research Poster Design</a:t>
            </a:r>
            <a:endParaRPr/>
          </a:p>
        </p:txBody>
      </p:sp>
      <p:pic>
        <p:nvPicPr>
          <p:cNvPr id="245" name="Google Shape;245;p25"/>
          <p:cNvPicPr preferRelativeResize="0"/>
          <p:nvPr/>
        </p:nvPicPr>
        <p:blipFill rotWithShape="1">
          <a:blip r:embed="rId3">
            <a:alphaModFix/>
          </a:blip>
          <a:srcRect/>
          <a:stretch/>
        </p:blipFill>
        <p:spPr>
          <a:xfrm>
            <a:off x="797073" y="352629"/>
            <a:ext cx="3131672" cy="8750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4"/>
          <p:cNvSpPr txBox="1">
            <a:spLocks noGrp="1"/>
          </p:cNvSpPr>
          <p:nvPr>
            <p:ph type="title"/>
          </p:nvPr>
        </p:nvSpPr>
        <p:spPr>
          <a:xfrm>
            <a:off x="415600" y="593367"/>
            <a:ext cx="11360700" cy="831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Design Matters</a:t>
            </a:r>
            <a:endParaRPr/>
          </a:p>
        </p:txBody>
      </p:sp>
      <p:sp>
        <p:nvSpPr>
          <p:cNvPr id="301" name="Google Shape;301;p3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p>
            <a:pPr marL="457200" lvl="0" indent="-381000" algn="l" rtl="0">
              <a:spcBef>
                <a:spcPts val="0"/>
              </a:spcBef>
              <a:spcAft>
                <a:spcPts val="0"/>
              </a:spcAft>
              <a:buClr>
                <a:srgbClr val="000000"/>
              </a:buClr>
              <a:buSzPts val="2400"/>
              <a:buChar char="●"/>
            </a:pPr>
            <a:r>
              <a:rPr lang="en-US">
                <a:solidFill>
                  <a:srgbClr val="000000"/>
                </a:solidFill>
              </a:rPr>
              <a:t>Everything about your design should be intentional</a:t>
            </a:r>
            <a:endParaRPr>
              <a:solidFill>
                <a:srgbClr val="000000"/>
              </a:solidFill>
            </a:endParaRPr>
          </a:p>
          <a:p>
            <a:pPr marL="457200" lvl="0" indent="-381000" algn="l" rtl="0">
              <a:spcBef>
                <a:spcPts val="1000"/>
              </a:spcBef>
              <a:spcAft>
                <a:spcPts val="0"/>
              </a:spcAft>
              <a:buClr>
                <a:srgbClr val="000000"/>
              </a:buClr>
              <a:buSzPts val="2400"/>
              <a:buChar char="●"/>
            </a:pPr>
            <a:r>
              <a:rPr lang="en-US">
                <a:solidFill>
                  <a:srgbClr val="000000"/>
                </a:solidFill>
              </a:rPr>
              <a:t>Anything that is not essential to getting your point across doesn't need to be there.</a:t>
            </a:r>
            <a:endParaRPr>
              <a:solidFill>
                <a:srgbClr val="000000"/>
              </a:solidFill>
            </a:endParaRPr>
          </a:p>
          <a:p>
            <a:pPr marL="457200" lvl="0" indent="-381000" algn="l" rtl="0">
              <a:spcBef>
                <a:spcPts val="1000"/>
              </a:spcBef>
              <a:spcAft>
                <a:spcPts val="0"/>
              </a:spcAft>
              <a:buClr>
                <a:srgbClr val="000000"/>
              </a:buClr>
              <a:buSzPts val="2400"/>
              <a:buChar char="●"/>
            </a:pPr>
            <a:r>
              <a:rPr lang="en-US">
                <a:solidFill>
                  <a:srgbClr val="000000"/>
                </a:solidFill>
              </a:rPr>
              <a:t>Be aware of visual hierarchy </a:t>
            </a:r>
            <a:endParaRPr>
              <a:solidFill>
                <a:srgbClr val="000000"/>
              </a:solidFill>
            </a:endParaRPr>
          </a:p>
          <a:p>
            <a:pPr marL="457200" lvl="0" indent="-381000" algn="l" rtl="0">
              <a:spcBef>
                <a:spcPts val="1000"/>
              </a:spcBef>
              <a:spcAft>
                <a:spcPts val="0"/>
              </a:spcAft>
              <a:buClr>
                <a:srgbClr val="000000"/>
              </a:buClr>
              <a:buSzPts val="2400"/>
              <a:buChar char="●"/>
            </a:pPr>
            <a:r>
              <a:rPr lang="en-US">
                <a:solidFill>
                  <a:srgbClr val="000000"/>
                </a:solidFill>
              </a:rPr>
              <a:t>Design around the predictability of the human eye</a:t>
            </a:r>
            <a:endParaRPr>
              <a:solidFill>
                <a:srgbClr val="000000"/>
              </a:solidFill>
            </a:endParaRPr>
          </a:p>
          <a:p>
            <a:pPr marL="914400" lvl="1" indent="-349250" algn="l" rtl="0">
              <a:spcBef>
                <a:spcPts val="1000"/>
              </a:spcBef>
              <a:spcAft>
                <a:spcPts val="0"/>
              </a:spcAft>
              <a:buClr>
                <a:srgbClr val="000000"/>
              </a:buClr>
              <a:buSzPts val="1900"/>
              <a:buChar char="○"/>
            </a:pPr>
            <a:r>
              <a:rPr lang="en-US">
                <a:solidFill>
                  <a:srgbClr val="000000"/>
                </a:solidFill>
              </a:rPr>
              <a:t>Design your poster to be read from top left to bottom right</a:t>
            </a:r>
            <a:endParaRPr>
              <a:solidFill>
                <a:srgbClr val="000000"/>
              </a:solidFill>
            </a:endParaRPr>
          </a:p>
          <a:p>
            <a:pPr marL="457200" lvl="0" indent="-381000" algn="l" rtl="0">
              <a:spcBef>
                <a:spcPts val="1000"/>
              </a:spcBef>
              <a:spcAft>
                <a:spcPts val="1000"/>
              </a:spcAft>
              <a:buClr>
                <a:srgbClr val="000000"/>
              </a:buClr>
              <a:buSzPts val="2400"/>
              <a:buChar char="●"/>
            </a:pPr>
            <a:r>
              <a:rPr lang="en-US">
                <a:solidFill>
                  <a:srgbClr val="000000"/>
                </a:solidFill>
              </a:rPr>
              <a:t>Use size to bypass traditional conventions</a:t>
            </a:r>
            <a:endParaRPr>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5"/>
          <p:cNvSpPr txBox="1">
            <a:spLocks noGrp="1"/>
          </p:cNvSpPr>
          <p:nvPr>
            <p:ph type="title"/>
          </p:nvPr>
        </p:nvSpPr>
        <p:spPr>
          <a:xfrm>
            <a:off x="395350" y="2337700"/>
            <a:ext cx="5393700" cy="2044800"/>
          </a:xfrm>
          <a:prstGeom prst="rect">
            <a:avLst/>
          </a:prstGeom>
        </p:spPr>
        <p:txBody>
          <a:bodyPr spcFirstLastPara="1" wrap="square" lIns="121900" tIns="121900" rIns="121900" bIns="121900" anchor="b" anchorCtr="0">
            <a:noAutofit/>
          </a:bodyPr>
          <a:lstStyle/>
          <a:p>
            <a:pPr marL="0" lvl="0" indent="0" algn="l" rtl="0">
              <a:lnSpc>
                <a:spcPct val="115000"/>
              </a:lnSpc>
              <a:spcBef>
                <a:spcPts val="0"/>
              </a:spcBef>
              <a:spcAft>
                <a:spcPts val="0"/>
              </a:spcAft>
              <a:buClr>
                <a:schemeClr val="dk2"/>
              </a:buClr>
              <a:buSzPts val="1100"/>
              <a:buFont typeface="Arial"/>
              <a:buNone/>
            </a:pPr>
            <a:r>
              <a:rPr lang="en-US" sz="2600" b="0">
                <a:latin typeface="Source Sans Pro"/>
                <a:ea typeface="Source Sans Pro"/>
                <a:cs typeface="Source Sans Pro"/>
                <a:sym typeface="Source Sans Pro"/>
              </a:rPr>
              <a:t>Many ineffective posters suffer from easy-to-fix problems, including ... 		</a:t>
            </a:r>
            <a:endParaRPr sz="2600" b="0">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US" sz="2600" b="0">
                <a:latin typeface="Source Sans Pro"/>
                <a:ea typeface="Source Sans Pro"/>
                <a:cs typeface="Source Sans Pro"/>
                <a:sym typeface="Source Sans Pro"/>
              </a:rPr>
              <a:t>	</a:t>
            </a:r>
            <a:endParaRPr sz="6600">
              <a:latin typeface="Source Sans Pro"/>
              <a:ea typeface="Source Sans Pro"/>
              <a:cs typeface="Source Sans Pro"/>
              <a:sym typeface="Source Sans Pro"/>
            </a:endParaRPr>
          </a:p>
        </p:txBody>
      </p:sp>
      <p:sp>
        <p:nvSpPr>
          <p:cNvPr id="308" name="Google Shape;308;p35"/>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noAutofit/>
          </a:bodyPr>
          <a:lstStyle/>
          <a:p>
            <a:pPr marL="457200" lvl="0" indent="-381000" algn="l" rtl="0">
              <a:spcBef>
                <a:spcPts val="0"/>
              </a:spcBef>
              <a:spcAft>
                <a:spcPts val="0"/>
              </a:spcAft>
              <a:buClr>
                <a:srgbClr val="FFFFFF"/>
              </a:buClr>
              <a:buSzPts val="2400"/>
              <a:buFont typeface="Source Sans Pro"/>
              <a:buChar char="●"/>
            </a:pPr>
            <a:r>
              <a:rPr lang="en-US">
                <a:solidFill>
                  <a:srgbClr val="FFFFFF"/>
                </a:solidFill>
              </a:rPr>
              <a:t>objective(s) and main point(s) hard to find </a:t>
            </a:r>
            <a:endParaRPr>
              <a:solidFill>
                <a:srgbClr val="FFFFFF"/>
              </a:solidFill>
            </a:endParaRPr>
          </a:p>
          <a:p>
            <a:pPr marL="457200" lvl="0" indent="-381000" algn="l" rtl="0">
              <a:spcBef>
                <a:spcPts val="0"/>
              </a:spcBef>
              <a:spcAft>
                <a:spcPts val="0"/>
              </a:spcAft>
              <a:buClr>
                <a:srgbClr val="FFFFFF"/>
              </a:buClr>
              <a:buSzPts val="2400"/>
              <a:buFont typeface="Source Sans Pro"/>
              <a:buChar char="●"/>
            </a:pPr>
            <a:r>
              <a:rPr lang="en-US">
                <a:solidFill>
                  <a:srgbClr val="FFFFFF"/>
                </a:solidFill>
              </a:rPr>
              <a:t>text too small 						</a:t>
            </a:r>
            <a:endParaRPr>
              <a:solidFill>
                <a:srgbClr val="FFFFFF"/>
              </a:solidFill>
            </a:endParaRPr>
          </a:p>
          <a:p>
            <a:pPr marL="457200" lvl="0" indent="-381000" algn="l" rtl="0">
              <a:spcBef>
                <a:spcPts val="0"/>
              </a:spcBef>
              <a:spcAft>
                <a:spcPts val="0"/>
              </a:spcAft>
              <a:buClr>
                <a:srgbClr val="FFFFFF"/>
              </a:buClr>
              <a:buSzPts val="2400"/>
              <a:buFont typeface="Source Sans Pro"/>
              <a:buChar char="●"/>
            </a:pPr>
            <a:r>
              <a:rPr lang="en-US">
                <a:solidFill>
                  <a:srgbClr val="FFFFFF"/>
                </a:solidFill>
              </a:rPr>
              <a:t>poor graphics 						</a:t>
            </a:r>
            <a:endParaRPr>
              <a:solidFill>
                <a:srgbClr val="FFFFFF"/>
              </a:solidFill>
            </a:endParaRPr>
          </a:p>
          <a:p>
            <a:pPr marL="457200" lvl="0" indent="-381000" algn="l" rtl="0">
              <a:spcBef>
                <a:spcPts val="0"/>
              </a:spcBef>
              <a:spcAft>
                <a:spcPts val="0"/>
              </a:spcAft>
              <a:buClr>
                <a:srgbClr val="FFFFFF"/>
              </a:buClr>
              <a:buSzPts val="2400"/>
              <a:buFont typeface="Source Sans Pro"/>
              <a:buChar char="●"/>
            </a:pPr>
            <a:r>
              <a:rPr lang="en-US">
                <a:solidFill>
                  <a:srgbClr val="FFFFFF"/>
                </a:solidFill>
              </a:rPr>
              <a:t>poor organization </a:t>
            </a:r>
            <a:endParaRPr sz="37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6"/>
          <p:cNvSpPr txBox="1">
            <a:spLocks noGrp="1"/>
          </p:cNvSpPr>
          <p:nvPr>
            <p:ph type="title"/>
          </p:nvPr>
        </p:nvSpPr>
        <p:spPr>
          <a:xfrm>
            <a:off x="653675" y="701800"/>
            <a:ext cx="11129100" cy="54543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3700"/>
              <a:t>Design your poster around your research. </a:t>
            </a:r>
            <a:endParaRPr sz="3700"/>
          </a:p>
          <a:p>
            <a:pPr marL="0" lvl="0" indent="0" algn="l" rtl="0">
              <a:spcBef>
                <a:spcPts val="0"/>
              </a:spcBef>
              <a:spcAft>
                <a:spcPts val="0"/>
              </a:spcAft>
              <a:buNone/>
            </a:pPr>
            <a:endParaRPr sz="3700"/>
          </a:p>
          <a:p>
            <a:pPr marL="0" lvl="0" indent="0" algn="l" rtl="0">
              <a:spcBef>
                <a:spcPts val="0"/>
              </a:spcBef>
              <a:spcAft>
                <a:spcPts val="0"/>
              </a:spcAft>
              <a:buNone/>
            </a:pPr>
            <a:r>
              <a:rPr lang="en-US" sz="3700"/>
              <a:t>Don’t just make your research fit into a template.</a:t>
            </a:r>
            <a:endParaRPr sz="37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7"/>
          <p:cNvSpPr txBox="1">
            <a:spLocks noGrp="1"/>
          </p:cNvSpPr>
          <p:nvPr>
            <p:ph type="title"/>
          </p:nvPr>
        </p:nvSpPr>
        <p:spPr>
          <a:xfrm>
            <a:off x="354000" y="1575600"/>
            <a:ext cx="5393700" cy="20448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a:t>Design Principles</a:t>
            </a:r>
            <a:endParaRPr/>
          </a:p>
        </p:txBody>
      </p:sp>
      <p:sp>
        <p:nvSpPr>
          <p:cNvPr id="320" name="Google Shape;320;p37"/>
          <p:cNvSpPr txBox="1">
            <a:spLocks noGrp="1"/>
          </p:cNvSpPr>
          <p:nvPr>
            <p:ph type="subTitle" idx="1"/>
          </p:nvPr>
        </p:nvSpPr>
        <p:spPr>
          <a:xfrm>
            <a:off x="354000" y="3692001"/>
            <a:ext cx="5393700" cy="17940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endParaRPr/>
          </a:p>
        </p:txBody>
      </p:sp>
      <p:sp>
        <p:nvSpPr>
          <p:cNvPr id="321" name="Google Shape;321;p37"/>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Clr>
                <a:schemeClr val="dk2"/>
              </a:buClr>
              <a:buSzPts val="1100"/>
              <a:buFont typeface="Arial"/>
              <a:buNone/>
            </a:pPr>
            <a:r>
              <a:rPr lang="en-US" sz="6400" b="1">
                <a:latin typeface="Raleway"/>
                <a:ea typeface="Raleway"/>
                <a:cs typeface="Raleway"/>
                <a:sym typeface="Raleway"/>
              </a:rPr>
              <a:t>Proximity</a:t>
            </a:r>
            <a:endParaRPr sz="6400" b="1">
              <a:latin typeface="Raleway"/>
              <a:ea typeface="Raleway"/>
              <a:cs typeface="Raleway"/>
              <a:sym typeface="Raleway"/>
            </a:endParaRPr>
          </a:p>
          <a:p>
            <a:pPr marL="0" lvl="0" indent="0" algn="l" rtl="0">
              <a:spcBef>
                <a:spcPts val="0"/>
              </a:spcBef>
              <a:spcAft>
                <a:spcPts val="0"/>
              </a:spcAft>
              <a:buClr>
                <a:schemeClr val="dk2"/>
              </a:buClr>
              <a:buSzPts val="1100"/>
              <a:buFont typeface="Arial"/>
              <a:buNone/>
            </a:pPr>
            <a:r>
              <a:rPr lang="en-US" sz="6400" b="1">
                <a:latin typeface="Raleway"/>
                <a:ea typeface="Raleway"/>
                <a:cs typeface="Raleway"/>
                <a:sym typeface="Raleway"/>
              </a:rPr>
              <a:t>Alignment</a:t>
            </a:r>
            <a:endParaRPr sz="6400" b="1">
              <a:latin typeface="Raleway"/>
              <a:ea typeface="Raleway"/>
              <a:cs typeface="Raleway"/>
              <a:sym typeface="Raleway"/>
            </a:endParaRPr>
          </a:p>
          <a:p>
            <a:pPr marL="0" lvl="0" indent="0" algn="l" rtl="0">
              <a:spcBef>
                <a:spcPts val="0"/>
              </a:spcBef>
              <a:spcAft>
                <a:spcPts val="0"/>
              </a:spcAft>
              <a:buClr>
                <a:schemeClr val="dk2"/>
              </a:buClr>
              <a:buSzPts val="1100"/>
              <a:buFont typeface="Arial"/>
              <a:buNone/>
            </a:pPr>
            <a:r>
              <a:rPr lang="en-US" sz="6400" b="1">
                <a:latin typeface="Raleway"/>
                <a:ea typeface="Raleway"/>
                <a:cs typeface="Raleway"/>
                <a:sym typeface="Raleway"/>
              </a:rPr>
              <a:t>Repetition</a:t>
            </a:r>
            <a:endParaRPr sz="6400" b="1">
              <a:latin typeface="Raleway"/>
              <a:ea typeface="Raleway"/>
              <a:cs typeface="Raleway"/>
              <a:sym typeface="Raleway"/>
            </a:endParaRPr>
          </a:p>
          <a:p>
            <a:pPr marL="0" lvl="0" indent="0" algn="l" rtl="0">
              <a:spcBef>
                <a:spcPts val="0"/>
              </a:spcBef>
              <a:spcAft>
                <a:spcPts val="0"/>
              </a:spcAft>
              <a:buClr>
                <a:schemeClr val="dk2"/>
              </a:buClr>
              <a:buSzPts val="1100"/>
              <a:buFont typeface="Arial"/>
              <a:buNone/>
            </a:pPr>
            <a:r>
              <a:rPr lang="en-US" sz="6400" b="1">
                <a:latin typeface="Raleway"/>
                <a:ea typeface="Raleway"/>
                <a:cs typeface="Raleway"/>
                <a:sym typeface="Raleway"/>
              </a:rPr>
              <a:t>Contrast</a:t>
            </a:r>
            <a:endParaRPr sz="6400" b="1">
              <a:latin typeface="Raleway"/>
              <a:ea typeface="Raleway"/>
              <a:cs typeface="Raleway"/>
              <a:sym typeface="Raleway"/>
            </a:endParaRPr>
          </a:p>
          <a:p>
            <a:pPr marL="0" lvl="0" indent="0" algn="l" rtl="0">
              <a:spcBef>
                <a:spcPts val="0"/>
              </a:spcBef>
              <a:spcAft>
                <a:spcPts val="210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8"/>
          <p:cNvSpPr txBox="1">
            <a:spLocks noGrp="1"/>
          </p:cNvSpPr>
          <p:nvPr>
            <p:ph type="title"/>
          </p:nvPr>
        </p:nvSpPr>
        <p:spPr>
          <a:xfrm>
            <a:off x="415600" y="593367"/>
            <a:ext cx="11360700" cy="8313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US" sz="3600">
                <a:solidFill>
                  <a:srgbClr val="000000"/>
                </a:solidFill>
              </a:rPr>
              <a:t>Proximity</a:t>
            </a:r>
            <a:endParaRPr>
              <a:solidFill>
                <a:srgbClr val="000000"/>
              </a:solidFill>
            </a:endParaRPr>
          </a:p>
        </p:txBody>
      </p:sp>
      <p:sp>
        <p:nvSpPr>
          <p:cNvPr id="327" name="Google Shape;327;p38"/>
          <p:cNvSpPr txBox="1">
            <a:spLocks noGrp="1"/>
          </p:cNvSpPr>
          <p:nvPr>
            <p:ph type="body" idx="1"/>
          </p:nvPr>
        </p:nvSpPr>
        <p:spPr>
          <a:xfrm>
            <a:off x="415600" y="1536633"/>
            <a:ext cx="11360700" cy="4555200"/>
          </a:xfrm>
          <a:prstGeom prst="rect">
            <a:avLst/>
          </a:prstGeom>
          <a:noFill/>
          <a:ln>
            <a:noFill/>
          </a:ln>
        </p:spPr>
        <p:txBody>
          <a:bodyPr spcFirstLastPara="1" wrap="square" lIns="0" tIns="0" rIns="0" bIns="0" anchor="t" anchorCtr="0">
            <a:noAutofit/>
          </a:bodyPr>
          <a:lstStyle/>
          <a:p>
            <a:pPr marL="457200" lvl="0" indent="-406400" algn="l" rtl="0">
              <a:lnSpc>
                <a:spcPct val="100000"/>
              </a:lnSpc>
              <a:spcBef>
                <a:spcPts val="800"/>
              </a:spcBef>
              <a:spcAft>
                <a:spcPts val="0"/>
              </a:spcAft>
              <a:buClr>
                <a:srgbClr val="000000"/>
              </a:buClr>
              <a:buSzPts val="2800"/>
              <a:buChar char="●"/>
            </a:pPr>
            <a:r>
              <a:rPr lang="en-US" sz="2800">
                <a:solidFill>
                  <a:srgbClr val="000000"/>
                </a:solidFill>
              </a:rPr>
              <a:t>Group related items together. </a:t>
            </a:r>
            <a:endParaRPr/>
          </a:p>
          <a:p>
            <a:pPr marL="457200" lvl="0" indent="0" algn="l" rtl="0">
              <a:lnSpc>
                <a:spcPct val="100000"/>
              </a:lnSpc>
              <a:spcBef>
                <a:spcPts val="800"/>
              </a:spcBef>
              <a:spcAft>
                <a:spcPts val="0"/>
              </a:spcAft>
              <a:buNone/>
            </a:pPr>
            <a:endParaRPr sz="2800">
              <a:solidFill>
                <a:srgbClr val="000000"/>
              </a:solidFill>
            </a:endParaRPr>
          </a:p>
          <a:p>
            <a:pPr marL="457200" lvl="0" indent="-406400" algn="l" rtl="0">
              <a:lnSpc>
                <a:spcPct val="100000"/>
              </a:lnSpc>
              <a:spcBef>
                <a:spcPts val="800"/>
              </a:spcBef>
              <a:spcAft>
                <a:spcPts val="0"/>
              </a:spcAft>
              <a:buClr>
                <a:srgbClr val="000000"/>
              </a:buClr>
              <a:buSzPts val="2800"/>
              <a:buChar char="●"/>
            </a:pPr>
            <a:r>
              <a:rPr lang="en-US" sz="2800">
                <a:solidFill>
                  <a:srgbClr val="000000"/>
                </a:solidFill>
              </a:rPr>
              <a:t>Physical closeness implies a relationship. </a:t>
            </a:r>
            <a:endParaRPr sz="2800">
              <a:solidFill>
                <a:srgbClr val="000000"/>
              </a:solidFill>
            </a:endParaRPr>
          </a:p>
          <a:p>
            <a:pPr marL="457200" lvl="0" indent="0" algn="l" rtl="0">
              <a:lnSpc>
                <a:spcPct val="100000"/>
              </a:lnSpc>
              <a:spcBef>
                <a:spcPts val="800"/>
              </a:spcBef>
              <a:spcAft>
                <a:spcPts val="0"/>
              </a:spcAft>
              <a:buNone/>
            </a:pPr>
            <a:endParaRPr sz="2800">
              <a:solidFill>
                <a:srgbClr val="000000"/>
              </a:solidFill>
            </a:endParaRPr>
          </a:p>
          <a:p>
            <a:pPr marL="457200" lvl="0" indent="-406400" algn="l" rtl="0">
              <a:lnSpc>
                <a:spcPct val="100000"/>
              </a:lnSpc>
              <a:spcBef>
                <a:spcPts val="800"/>
              </a:spcBef>
              <a:spcAft>
                <a:spcPts val="0"/>
              </a:spcAft>
              <a:buClr>
                <a:srgbClr val="000000"/>
              </a:buClr>
              <a:buSzPts val="2800"/>
              <a:buChar char="●"/>
            </a:pPr>
            <a:r>
              <a:rPr lang="en-US" sz="2800">
                <a:solidFill>
                  <a:srgbClr val="000000"/>
                </a:solidFill>
              </a:rPr>
              <a:t>If information is organized, it is more likely to be read and remembered</a:t>
            </a:r>
            <a:r>
              <a:rPr lang="en-US" sz="2400">
                <a:solidFill>
                  <a:srgbClr val="000000"/>
                </a:solidFill>
              </a:rPr>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9"/>
          <p:cNvSpPr txBox="1">
            <a:spLocks noGrp="1"/>
          </p:cNvSpPr>
          <p:nvPr>
            <p:ph type="title"/>
          </p:nvPr>
        </p:nvSpPr>
        <p:spPr>
          <a:xfrm>
            <a:off x="1105333" y="702267"/>
            <a:ext cx="9202800" cy="6140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US"/>
              <a:t>No Proximity</a:t>
            </a:r>
            <a:endParaRPr/>
          </a:p>
        </p:txBody>
      </p:sp>
      <p:sp>
        <p:nvSpPr>
          <p:cNvPr id="334" name="Google Shape;334;p39"/>
          <p:cNvSpPr txBox="1">
            <a:spLocks noGrp="1"/>
          </p:cNvSpPr>
          <p:nvPr>
            <p:ph type="body" idx="1"/>
          </p:nvPr>
        </p:nvSpPr>
        <p:spPr>
          <a:xfrm>
            <a:off x="6172200" y="990600"/>
            <a:ext cx="4876800" cy="565515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600"/>
              </a:spcBef>
              <a:spcAft>
                <a:spcPts val="0"/>
              </a:spcAft>
              <a:buSzPts val="1400"/>
              <a:buNone/>
            </a:pPr>
            <a:r>
              <a:rPr lang="en-US" sz="2500">
                <a:solidFill>
                  <a:srgbClr val="000000"/>
                </a:solidFill>
              </a:rPr>
              <a:t>My Shopping List</a:t>
            </a:r>
            <a:endParaRPr>
              <a:solidFill>
                <a:srgbClr val="000000"/>
              </a:solidFill>
            </a:endParaRPr>
          </a:p>
          <a:p>
            <a:pPr marL="0" lvl="0" indent="0" algn="l" rtl="0">
              <a:lnSpc>
                <a:spcPct val="100000"/>
              </a:lnSpc>
              <a:spcBef>
                <a:spcPts val="600"/>
              </a:spcBef>
              <a:spcAft>
                <a:spcPts val="0"/>
              </a:spcAft>
              <a:buSzPts val="1400"/>
              <a:buNone/>
            </a:pPr>
            <a:r>
              <a:rPr lang="en-US" sz="2500">
                <a:solidFill>
                  <a:srgbClr val="000000"/>
                </a:solidFill>
              </a:rPr>
              <a:t>Fruits:</a:t>
            </a:r>
            <a:endParaRPr>
              <a:solidFill>
                <a:srgbClr val="000000"/>
              </a:solidFill>
            </a:endParaRPr>
          </a:p>
          <a:p>
            <a:pPr marL="0" lvl="0" indent="0" algn="l" rtl="0">
              <a:lnSpc>
                <a:spcPct val="100000"/>
              </a:lnSpc>
              <a:spcBef>
                <a:spcPts val="600"/>
              </a:spcBef>
              <a:spcAft>
                <a:spcPts val="0"/>
              </a:spcAft>
              <a:buSzPts val="1400"/>
              <a:buNone/>
            </a:pPr>
            <a:r>
              <a:rPr lang="en-US" sz="2500">
                <a:solidFill>
                  <a:srgbClr val="000000"/>
                </a:solidFill>
              </a:rPr>
              <a:t>Oranges</a:t>
            </a:r>
            <a:endParaRPr>
              <a:solidFill>
                <a:srgbClr val="000000"/>
              </a:solidFill>
            </a:endParaRPr>
          </a:p>
          <a:p>
            <a:pPr marL="0" lvl="0" indent="0" algn="l" rtl="0">
              <a:lnSpc>
                <a:spcPct val="100000"/>
              </a:lnSpc>
              <a:spcBef>
                <a:spcPts val="600"/>
              </a:spcBef>
              <a:spcAft>
                <a:spcPts val="0"/>
              </a:spcAft>
              <a:buSzPts val="1400"/>
              <a:buNone/>
            </a:pPr>
            <a:r>
              <a:rPr lang="en-US" sz="2500">
                <a:solidFill>
                  <a:srgbClr val="000000"/>
                </a:solidFill>
              </a:rPr>
              <a:t>Pineapples</a:t>
            </a:r>
            <a:endParaRPr>
              <a:solidFill>
                <a:srgbClr val="000000"/>
              </a:solidFill>
            </a:endParaRPr>
          </a:p>
          <a:p>
            <a:pPr marL="0" lvl="0" indent="0" algn="l" rtl="0">
              <a:lnSpc>
                <a:spcPct val="100000"/>
              </a:lnSpc>
              <a:spcBef>
                <a:spcPts val="600"/>
              </a:spcBef>
              <a:spcAft>
                <a:spcPts val="0"/>
              </a:spcAft>
              <a:buSzPts val="1400"/>
              <a:buNone/>
            </a:pPr>
            <a:r>
              <a:rPr lang="en-US" sz="2500">
                <a:solidFill>
                  <a:srgbClr val="000000"/>
                </a:solidFill>
              </a:rPr>
              <a:t>Vegetables:</a:t>
            </a:r>
            <a:endParaRPr>
              <a:solidFill>
                <a:srgbClr val="000000"/>
              </a:solidFill>
            </a:endParaRPr>
          </a:p>
          <a:p>
            <a:pPr marL="0" lvl="0" indent="0" algn="l" rtl="0">
              <a:lnSpc>
                <a:spcPct val="100000"/>
              </a:lnSpc>
              <a:spcBef>
                <a:spcPts val="600"/>
              </a:spcBef>
              <a:spcAft>
                <a:spcPts val="0"/>
              </a:spcAft>
              <a:buSzPts val="1400"/>
              <a:buNone/>
            </a:pPr>
            <a:r>
              <a:rPr lang="en-US" sz="2500">
                <a:solidFill>
                  <a:srgbClr val="000000"/>
                </a:solidFill>
              </a:rPr>
              <a:t>Peas</a:t>
            </a:r>
            <a:endParaRPr>
              <a:solidFill>
                <a:srgbClr val="000000"/>
              </a:solidFill>
            </a:endParaRPr>
          </a:p>
          <a:p>
            <a:pPr marL="0" lvl="0" indent="0" algn="l" rtl="0">
              <a:lnSpc>
                <a:spcPct val="100000"/>
              </a:lnSpc>
              <a:spcBef>
                <a:spcPts val="600"/>
              </a:spcBef>
              <a:spcAft>
                <a:spcPts val="0"/>
              </a:spcAft>
              <a:buSzPts val="1400"/>
              <a:buNone/>
            </a:pPr>
            <a:r>
              <a:rPr lang="en-US" sz="2500">
                <a:solidFill>
                  <a:srgbClr val="000000"/>
                </a:solidFill>
              </a:rPr>
              <a:t>Carrots</a:t>
            </a:r>
            <a:endParaRPr>
              <a:solidFill>
                <a:srgbClr val="000000"/>
              </a:solidFill>
            </a:endParaRPr>
          </a:p>
          <a:p>
            <a:pPr marL="0" lvl="0" indent="0" algn="l" rtl="0">
              <a:lnSpc>
                <a:spcPct val="100000"/>
              </a:lnSpc>
              <a:spcBef>
                <a:spcPts val="600"/>
              </a:spcBef>
              <a:spcAft>
                <a:spcPts val="0"/>
              </a:spcAft>
              <a:buSzPts val="1400"/>
              <a:buNone/>
            </a:pPr>
            <a:r>
              <a:rPr lang="en-US" sz="2500">
                <a:solidFill>
                  <a:srgbClr val="000000"/>
                </a:solidFill>
              </a:rPr>
              <a:t>Meats:</a:t>
            </a:r>
            <a:endParaRPr>
              <a:solidFill>
                <a:srgbClr val="000000"/>
              </a:solidFill>
            </a:endParaRPr>
          </a:p>
          <a:p>
            <a:pPr marL="0" lvl="0" indent="0" algn="l" rtl="0">
              <a:lnSpc>
                <a:spcPct val="100000"/>
              </a:lnSpc>
              <a:spcBef>
                <a:spcPts val="600"/>
              </a:spcBef>
              <a:spcAft>
                <a:spcPts val="0"/>
              </a:spcAft>
              <a:buSzPts val="1400"/>
              <a:buNone/>
            </a:pPr>
            <a:r>
              <a:rPr lang="en-US" sz="2500">
                <a:solidFill>
                  <a:srgbClr val="000000"/>
                </a:solidFill>
              </a:rPr>
              <a:t>Bacon</a:t>
            </a:r>
            <a:endParaRPr>
              <a:solidFill>
                <a:srgbClr val="000000"/>
              </a:solidFill>
            </a:endParaRPr>
          </a:p>
          <a:p>
            <a:pPr marL="0" lvl="0" indent="0" algn="l" rtl="0">
              <a:lnSpc>
                <a:spcPct val="100000"/>
              </a:lnSpc>
              <a:spcBef>
                <a:spcPts val="600"/>
              </a:spcBef>
              <a:spcAft>
                <a:spcPts val="0"/>
              </a:spcAft>
              <a:buSzPts val="1400"/>
              <a:buNone/>
            </a:pPr>
            <a:r>
              <a:rPr lang="en-US" sz="2500">
                <a:solidFill>
                  <a:srgbClr val="000000"/>
                </a:solidFill>
              </a:rPr>
              <a:t>Pork</a:t>
            </a:r>
            <a:endParaRPr>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0"/>
          <p:cNvSpPr txBox="1">
            <a:spLocks noGrp="1"/>
          </p:cNvSpPr>
          <p:nvPr>
            <p:ph type="title"/>
          </p:nvPr>
        </p:nvSpPr>
        <p:spPr>
          <a:xfrm>
            <a:off x="1105333" y="702267"/>
            <a:ext cx="9202800" cy="6140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US"/>
              <a:t>Better Proximity</a:t>
            </a:r>
            <a:endParaRPr/>
          </a:p>
        </p:txBody>
      </p:sp>
      <p:sp>
        <p:nvSpPr>
          <p:cNvPr id="341" name="Google Shape;341;p40"/>
          <p:cNvSpPr txBox="1">
            <a:spLocks noGrp="1"/>
          </p:cNvSpPr>
          <p:nvPr>
            <p:ph type="body" idx="1"/>
          </p:nvPr>
        </p:nvSpPr>
        <p:spPr>
          <a:xfrm>
            <a:off x="6477000" y="990600"/>
            <a:ext cx="4724400" cy="565515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600"/>
              </a:spcBef>
              <a:spcAft>
                <a:spcPts val="0"/>
              </a:spcAft>
              <a:buSzPts val="1400"/>
              <a:buNone/>
            </a:pPr>
            <a:r>
              <a:rPr lang="en-US" sz="2500">
                <a:solidFill>
                  <a:srgbClr val="000000"/>
                </a:solidFill>
              </a:rPr>
              <a:t>My Shopping List</a:t>
            </a:r>
            <a:endParaRPr>
              <a:solidFill>
                <a:srgbClr val="000000"/>
              </a:solidFill>
            </a:endParaRPr>
          </a:p>
          <a:p>
            <a:pPr marL="0" lvl="0" indent="0" algn="l" rtl="0">
              <a:lnSpc>
                <a:spcPct val="100000"/>
              </a:lnSpc>
              <a:spcBef>
                <a:spcPts val="600"/>
              </a:spcBef>
              <a:spcAft>
                <a:spcPts val="0"/>
              </a:spcAft>
              <a:buSzPts val="1400"/>
              <a:buNone/>
            </a:pPr>
            <a:endParaRPr sz="2500">
              <a:solidFill>
                <a:srgbClr val="000000"/>
              </a:solidFill>
            </a:endParaRPr>
          </a:p>
          <a:p>
            <a:pPr marL="0" lvl="0" indent="0" algn="l" rtl="0">
              <a:lnSpc>
                <a:spcPct val="100000"/>
              </a:lnSpc>
              <a:spcBef>
                <a:spcPts val="0"/>
              </a:spcBef>
              <a:spcAft>
                <a:spcPts val="0"/>
              </a:spcAft>
              <a:buSzPts val="1400"/>
              <a:buNone/>
            </a:pPr>
            <a:r>
              <a:rPr lang="en-US" sz="2500">
                <a:solidFill>
                  <a:srgbClr val="000000"/>
                </a:solidFill>
              </a:rPr>
              <a:t>Fruits:</a:t>
            </a:r>
            <a:endParaRPr>
              <a:solidFill>
                <a:srgbClr val="000000"/>
              </a:solidFill>
            </a:endParaRPr>
          </a:p>
          <a:p>
            <a:pPr marL="0" lvl="0" indent="0" algn="l" rtl="0">
              <a:lnSpc>
                <a:spcPct val="100000"/>
              </a:lnSpc>
              <a:spcBef>
                <a:spcPts val="0"/>
              </a:spcBef>
              <a:spcAft>
                <a:spcPts val="0"/>
              </a:spcAft>
              <a:buSzPts val="1400"/>
              <a:buNone/>
            </a:pPr>
            <a:r>
              <a:rPr lang="en-US" sz="2500">
                <a:solidFill>
                  <a:srgbClr val="000000"/>
                </a:solidFill>
              </a:rPr>
              <a:t>Oranges</a:t>
            </a:r>
            <a:endParaRPr>
              <a:solidFill>
                <a:srgbClr val="000000"/>
              </a:solidFill>
            </a:endParaRPr>
          </a:p>
          <a:p>
            <a:pPr marL="0" lvl="0" indent="0" algn="l" rtl="0">
              <a:lnSpc>
                <a:spcPct val="100000"/>
              </a:lnSpc>
              <a:spcBef>
                <a:spcPts val="0"/>
              </a:spcBef>
              <a:spcAft>
                <a:spcPts val="0"/>
              </a:spcAft>
              <a:buSzPts val="1400"/>
              <a:buNone/>
            </a:pPr>
            <a:r>
              <a:rPr lang="en-US" sz="2500">
                <a:solidFill>
                  <a:srgbClr val="000000"/>
                </a:solidFill>
              </a:rPr>
              <a:t>Pineapples</a:t>
            </a:r>
            <a:endParaRPr>
              <a:solidFill>
                <a:srgbClr val="000000"/>
              </a:solidFill>
            </a:endParaRPr>
          </a:p>
          <a:p>
            <a:pPr marL="0" lvl="0" indent="0" algn="l" rtl="0">
              <a:lnSpc>
                <a:spcPct val="100000"/>
              </a:lnSpc>
              <a:spcBef>
                <a:spcPts val="600"/>
              </a:spcBef>
              <a:spcAft>
                <a:spcPts val="0"/>
              </a:spcAft>
              <a:buSzPts val="1400"/>
              <a:buNone/>
            </a:pPr>
            <a:endParaRPr sz="2500">
              <a:solidFill>
                <a:srgbClr val="000000"/>
              </a:solidFill>
            </a:endParaRPr>
          </a:p>
          <a:p>
            <a:pPr marL="0" lvl="0" indent="0" algn="l" rtl="0">
              <a:lnSpc>
                <a:spcPct val="100000"/>
              </a:lnSpc>
              <a:spcBef>
                <a:spcPts val="0"/>
              </a:spcBef>
              <a:spcAft>
                <a:spcPts val="0"/>
              </a:spcAft>
              <a:buSzPts val="1400"/>
              <a:buNone/>
            </a:pPr>
            <a:r>
              <a:rPr lang="en-US" sz="2500">
                <a:solidFill>
                  <a:srgbClr val="000000"/>
                </a:solidFill>
              </a:rPr>
              <a:t>Vegetables:</a:t>
            </a:r>
            <a:endParaRPr>
              <a:solidFill>
                <a:srgbClr val="000000"/>
              </a:solidFill>
            </a:endParaRPr>
          </a:p>
          <a:p>
            <a:pPr marL="0" lvl="0" indent="0" algn="l" rtl="0">
              <a:lnSpc>
                <a:spcPct val="100000"/>
              </a:lnSpc>
              <a:spcBef>
                <a:spcPts val="0"/>
              </a:spcBef>
              <a:spcAft>
                <a:spcPts val="0"/>
              </a:spcAft>
              <a:buSzPts val="1400"/>
              <a:buNone/>
            </a:pPr>
            <a:r>
              <a:rPr lang="en-US" sz="2500">
                <a:solidFill>
                  <a:srgbClr val="000000"/>
                </a:solidFill>
              </a:rPr>
              <a:t>Peas</a:t>
            </a:r>
            <a:endParaRPr>
              <a:solidFill>
                <a:srgbClr val="000000"/>
              </a:solidFill>
            </a:endParaRPr>
          </a:p>
          <a:p>
            <a:pPr marL="0" lvl="0" indent="0" algn="l" rtl="0">
              <a:lnSpc>
                <a:spcPct val="100000"/>
              </a:lnSpc>
              <a:spcBef>
                <a:spcPts val="0"/>
              </a:spcBef>
              <a:spcAft>
                <a:spcPts val="0"/>
              </a:spcAft>
              <a:buSzPts val="1400"/>
              <a:buNone/>
            </a:pPr>
            <a:r>
              <a:rPr lang="en-US" sz="2500">
                <a:solidFill>
                  <a:srgbClr val="000000"/>
                </a:solidFill>
              </a:rPr>
              <a:t>Carrots</a:t>
            </a:r>
            <a:endParaRPr>
              <a:solidFill>
                <a:srgbClr val="000000"/>
              </a:solidFill>
            </a:endParaRPr>
          </a:p>
          <a:p>
            <a:pPr marL="0" lvl="0" indent="0" algn="l" rtl="0">
              <a:lnSpc>
                <a:spcPct val="100000"/>
              </a:lnSpc>
              <a:spcBef>
                <a:spcPts val="600"/>
              </a:spcBef>
              <a:spcAft>
                <a:spcPts val="0"/>
              </a:spcAft>
              <a:buSzPts val="1400"/>
              <a:buNone/>
            </a:pPr>
            <a:endParaRPr sz="2500">
              <a:solidFill>
                <a:srgbClr val="000000"/>
              </a:solidFill>
            </a:endParaRPr>
          </a:p>
          <a:p>
            <a:pPr marL="0" lvl="0" indent="0" algn="l" rtl="0">
              <a:lnSpc>
                <a:spcPct val="100000"/>
              </a:lnSpc>
              <a:spcBef>
                <a:spcPts val="0"/>
              </a:spcBef>
              <a:spcAft>
                <a:spcPts val="0"/>
              </a:spcAft>
              <a:buSzPts val="1400"/>
              <a:buNone/>
            </a:pPr>
            <a:r>
              <a:rPr lang="en-US" sz="2500">
                <a:solidFill>
                  <a:srgbClr val="000000"/>
                </a:solidFill>
              </a:rPr>
              <a:t>Meats:</a:t>
            </a:r>
            <a:endParaRPr>
              <a:solidFill>
                <a:srgbClr val="000000"/>
              </a:solidFill>
            </a:endParaRPr>
          </a:p>
          <a:p>
            <a:pPr marL="0" lvl="0" indent="0" algn="l" rtl="0">
              <a:lnSpc>
                <a:spcPct val="100000"/>
              </a:lnSpc>
              <a:spcBef>
                <a:spcPts val="0"/>
              </a:spcBef>
              <a:spcAft>
                <a:spcPts val="0"/>
              </a:spcAft>
              <a:buSzPts val="1400"/>
              <a:buNone/>
            </a:pPr>
            <a:r>
              <a:rPr lang="en-US" sz="2500">
                <a:solidFill>
                  <a:srgbClr val="000000"/>
                </a:solidFill>
              </a:rPr>
              <a:t>Bacon</a:t>
            </a:r>
            <a:endParaRPr>
              <a:solidFill>
                <a:srgbClr val="000000"/>
              </a:solidFill>
            </a:endParaRPr>
          </a:p>
          <a:p>
            <a:pPr marL="0" lvl="0" indent="0" algn="l" rtl="0">
              <a:lnSpc>
                <a:spcPct val="100000"/>
              </a:lnSpc>
              <a:spcBef>
                <a:spcPts val="0"/>
              </a:spcBef>
              <a:spcAft>
                <a:spcPts val="0"/>
              </a:spcAft>
              <a:buSzPts val="1400"/>
              <a:buNone/>
            </a:pPr>
            <a:r>
              <a:rPr lang="en-US" sz="2500">
                <a:solidFill>
                  <a:srgbClr val="000000"/>
                </a:solidFill>
              </a:rPr>
              <a:t>Pork</a:t>
            </a:r>
            <a:endParaRPr>
              <a:solidFill>
                <a:srgbClr val="000000"/>
              </a:solidFill>
            </a:endParaRPr>
          </a:p>
          <a:p>
            <a:pPr marL="0" lvl="0" indent="0" algn="l" rtl="0">
              <a:lnSpc>
                <a:spcPct val="100000"/>
              </a:lnSpc>
              <a:spcBef>
                <a:spcPts val="600"/>
              </a:spcBef>
              <a:spcAft>
                <a:spcPts val="0"/>
              </a:spcAft>
              <a:buSzPts val="1400"/>
              <a:buNone/>
            </a:pPr>
            <a:endParaRPr>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1"/>
          <p:cNvSpPr txBox="1">
            <a:spLocks noGrp="1"/>
          </p:cNvSpPr>
          <p:nvPr>
            <p:ph type="title"/>
          </p:nvPr>
        </p:nvSpPr>
        <p:spPr>
          <a:xfrm>
            <a:off x="415600" y="593367"/>
            <a:ext cx="11360700" cy="831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Proximity tips for research posters</a:t>
            </a:r>
            <a:endParaRPr/>
          </a:p>
        </p:txBody>
      </p:sp>
      <p:sp>
        <p:nvSpPr>
          <p:cNvPr id="348" name="Google Shape;348;p41"/>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p>
            <a:pPr marL="457200" lvl="0" indent="-381000" algn="l" rtl="0">
              <a:spcBef>
                <a:spcPts val="0"/>
              </a:spcBef>
              <a:spcAft>
                <a:spcPts val="0"/>
              </a:spcAft>
              <a:buClr>
                <a:srgbClr val="000000"/>
              </a:buClr>
              <a:buSzPts val="2400"/>
              <a:buChar char="●"/>
            </a:pPr>
            <a:r>
              <a:rPr lang="en-US">
                <a:solidFill>
                  <a:srgbClr val="000000"/>
                </a:solidFill>
              </a:rPr>
              <a:t>Make sure headings are close enough to body text</a:t>
            </a:r>
            <a:endParaRPr>
              <a:solidFill>
                <a:srgbClr val="000000"/>
              </a:solidFill>
            </a:endParaRPr>
          </a:p>
          <a:p>
            <a:pPr marL="457200" lvl="0" indent="-381000" algn="l" rtl="0">
              <a:spcBef>
                <a:spcPts val="1000"/>
              </a:spcBef>
              <a:spcAft>
                <a:spcPts val="0"/>
              </a:spcAft>
              <a:buClr>
                <a:srgbClr val="000000"/>
              </a:buClr>
              <a:buSzPts val="2400"/>
              <a:buChar char="●"/>
            </a:pPr>
            <a:r>
              <a:rPr lang="en-US">
                <a:solidFill>
                  <a:srgbClr val="000000"/>
                </a:solidFill>
              </a:rPr>
              <a:t>Make sure caption text is close enough to graphics</a:t>
            </a:r>
            <a:endParaRPr>
              <a:solidFill>
                <a:srgbClr val="000000"/>
              </a:solidFill>
            </a:endParaRPr>
          </a:p>
          <a:p>
            <a:pPr marL="457200" lvl="0" indent="-381000" algn="l" rtl="0">
              <a:spcBef>
                <a:spcPts val="1000"/>
              </a:spcBef>
              <a:spcAft>
                <a:spcPts val="1000"/>
              </a:spcAft>
              <a:buClr>
                <a:srgbClr val="000000"/>
              </a:buClr>
              <a:buSzPts val="2400"/>
              <a:buChar char="●"/>
            </a:pPr>
            <a:r>
              <a:rPr lang="en-US">
                <a:solidFill>
                  <a:srgbClr val="000000"/>
                </a:solidFill>
              </a:rPr>
              <a:t>Make sure there is enough space between different sections to distinguish them as different</a:t>
            </a:r>
            <a:endParaRPr>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2"/>
          <p:cNvSpPr txBox="1">
            <a:spLocks noGrp="1"/>
          </p:cNvSpPr>
          <p:nvPr>
            <p:ph type="title"/>
          </p:nvPr>
        </p:nvSpPr>
        <p:spPr>
          <a:xfrm>
            <a:off x="415600" y="593367"/>
            <a:ext cx="11360700" cy="8313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US" sz="3600">
                <a:solidFill>
                  <a:srgbClr val="000000"/>
                </a:solidFill>
              </a:rPr>
              <a:t>Repetition</a:t>
            </a:r>
            <a:endParaRPr>
              <a:solidFill>
                <a:srgbClr val="000000"/>
              </a:solidFill>
            </a:endParaRPr>
          </a:p>
        </p:txBody>
      </p:sp>
      <p:sp>
        <p:nvSpPr>
          <p:cNvPr id="355" name="Google Shape;355;p42"/>
          <p:cNvSpPr txBox="1">
            <a:spLocks noGrp="1"/>
          </p:cNvSpPr>
          <p:nvPr>
            <p:ph type="body" idx="1"/>
          </p:nvPr>
        </p:nvSpPr>
        <p:spPr>
          <a:xfrm>
            <a:off x="415600" y="1536633"/>
            <a:ext cx="11360700" cy="4555200"/>
          </a:xfrm>
          <a:prstGeom prst="rect">
            <a:avLst/>
          </a:prstGeom>
          <a:noFill/>
          <a:ln>
            <a:noFill/>
          </a:ln>
        </p:spPr>
        <p:txBody>
          <a:bodyPr spcFirstLastPara="1" wrap="square" lIns="0" tIns="0" rIns="0" bIns="0" anchor="t" anchorCtr="0">
            <a:noAutofit/>
          </a:bodyPr>
          <a:lstStyle/>
          <a:p>
            <a:pPr marL="457200" lvl="0" indent="-406400" algn="l" rtl="0">
              <a:lnSpc>
                <a:spcPct val="100000"/>
              </a:lnSpc>
              <a:spcBef>
                <a:spcPts val="800"/>
              </a:spcBef>
              <a:spcAft>
                <a:spcPts val="0"/>
              </a:spcAft>
              <a:buClr>
                <a:srgbClr val="000000"/>
              </a:buClr>
              <a:buSzPts val="2800"/>
              <a:buChar char="●"/>
            </a:pPr>
            <a:r>
              <a:rPr lang="en-US" sz="2800">
                <a:solidFill>
                  <a:srgbClr val="000000"/>
                </a:solidFill>
              </a:rPr>
              <a:t>Repeat some aspect of the design throughout the piece.</a:t>
            </a:r>
            <a:endParaRPr/>
          </a:p>
          <a:p>
            <a:pPr marL="457200" lvl="0" indent="0" algn="l" rtl="0">
              <a:lnSpc>
                <a:spcPct val="100000"/>
              </a:lnSpc>
              <a:spcBef>
                <a:spcPts val="800"/>
              </a:spcBef>
              <a:spcAft>
                <a:spcPts val="0"/>
              </a:spcAft>
              <a:buNone/>
            </a:pPr>
            <a:endParaRPr sz="2800">
              <a:solidFill>
                <a:srgbClr val="000000"/>
              </a:solidFill>
            </a:endParaRPr>
          </a:p>
          <a:p>
            <a:pPr marL="457200" lvl="0" indent="-406400" algn="l" rtl="0">
              <a:lnSpc>
                <a:spcPct val="100000"/>
              </a:lnSpc>
              <a:spcBef>
                <a:spcPts val="800"/>
              </a:spcBef>
              <a:spcAft>
                <a:spcPts val="0"/>
              </a:spcAft>
              <a:buClr>
                <a:srgbClr val="000000"/>
              </a:buClr>
              <a:buSzPts val="2800"/>
              <a:buChar char="●"/>
            </a:pPr>
            <a:r>
              <a:rPr lang="en-US" sz="2800">
                <a:solidFill>
                  <a:srgbClr val="000000"/>
                </a:solidFill>
              </a:rPr>
              <a:t>Repetition is about consistency. It is a conscious effort to unify all parts of a design. </a:t>
            </a:r>
            <a:endParaRPr/>
          </a:p>
          <a:p>
            <a:pPr marL="0" lvl="0" indent="0" algn="l" rtl="0">
              <a:lnSpc>
                <a:spcPct val="100000"/>
              </a:lnSpc>
              <a:spcBef>
                <a:spcPts val="800"/>
              </a:spcBef>
              <a:spcAft>
                <a:spcPts val="0"/>
              </a:spcAft>
              <a:buSzPts val="1400"/>
              <a:buNone/>
            </a:pPr>
            <a:endParaRPr>
              <a:solidFill>
                <a:srgbClr val="000000"/>
              </a:solidFill>
            </a:endParaRPr>
          </a:p>
          <a:p>
            <a:pPr marL="0" lvl="0" indent="0" algn="l" rtl="0">
              <a:lnSpc>
                <a:spcPct val="100000"/>
              </a:lnSpc>
              <a:spcBef>
                <a:spcPts val="800"/>
              </a:spcBef>
              <a:spcAft>
                <a:spcPts val="0"/>
              </a:spcAft>
              <a:buSzPts val="1400"/>
              <a:buNone/>
            </a:pPr>
            <a:endParaRPr>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700" cy="8313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US" sz="3200">
                <a:solidFill>
                  <a:srgbClr val="000000"/>
                </a:solidFill>
              </a:rPr>
              <a:t>Bad Repetition</a:t>
            </a:r>
            <a:endParaRPr/>
          </a:p>
        </p:txBody>
      </p:sp>
      <p:sp>
        <p:nvSpPr>
          <p:cNvPr id="362" name="Google Shape;362;p43"/>
          <p:cNvSpPr txBox="1">
            <a:spLocks noGrp="1"/>
          </p:cNvSpPr>
          <p:nvPr>
            <p:ph type="body" idx="4294967295"/>
          </p:nvPr>
        </p:nvSpPr>
        <p:spPr>
          <a:xfrm>
            <a:off x="6092952" y="778391"/>
            <a:ext cx="3429000" cy="56546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600"/>
              </a:spcBef>
              <a:spcAft>
                <a:spcPts val="0"/>
              </a:spcAft>
              <a:buSzPts val="1400"/>
              <a:buNone/>
            </a:pPr>
            <a:r>
              <a:rPr lang="en-US">
                <a:solidFill>
                  <a:srgbClr val="000000"/>
                </a:solidFill>
              </a:rPr>
              <a:t>My Shopping List</a:t>
            </a:r>
            <a:endParaRPr/>
          </a:p>
          <a:p>
            <a:pPr marL="0" lvl="0" indent="0" algn="l" rtl="0">
              <a:lnSpc>
                <a:spcPct val="100000"/>
              </a:lnSpc>
              <a:spcBef>
                <a:spcPts val="600"/>
              </a:spcBef>
              <a:spcAft>
                <a:spcPts val="0"/>
              </a:spcAft>
              <a:buSzPts val="1400"/>
              <a:buNone/>
            </a:pPr>
            <a:r>
              <a:rPr lang="en-US">
                <a:solidFill>
                  <a:srgbClr val="000000"/>
                </a:solidFill>
              </a:rPr>
              <a:t>Fruits:</a:t>
            </a:r>
            <a:endParaRPr/>
          </a:p>
          <a:p>
            <a:pPr marL="0" lvl="0" indent="0" algn="l" rtl="0">
              <a:lnSpc>
                <a:spcPct val="100000"/>
              </a:lnSpc>
              <a:spcBef>
                <a:spcPts val="600"/>
              </a:spcBef>
              <a:spcAft>
                <a:spcPts val="0"/>
              </a:spcAft>
              <a:buSzPts val="1400"/>
              <a:buNone/>
            </a:pPr>
            <a:r>
              <a:rPr lang="en-US">
                <a:solidFill>
                  <a:srgbClr val="000000"/>
                </a:solidFill>
              </a:rPr>
              <a:t>Oranges</a:t>
            </a:r>
            <a:endParaRPr/>
          </a:p>
          <a:p>
            <a:pPr marL="0" lvl="0" indent="0" algn="l" rtl="0">
              <a:lnSpc>
                <a:spcPct val="100000"/>
              </a:lnSpc>
              <a:spcBef>
                <a:spcPts val="600"/>
              </a:spcBef>
              <a:spcAft>
                <a:spcPts val="0"/>
              </a:spcAft>
              <a:buSzPts val="1400"/>
              <a:buNone/>
            </a:pPr>
            <a:r>
              <a:rPr lang="en-US">
                <a:solidFill>
                  <a:srgbClr val="000000"/>
                </a:solidFill>
              </a:rPr>
              <a:t>Pineapples</a:t>
            </a:r>
            <a:endParaRPr/>
          </a:p>
          <a:p>
            <a:pPr marL="0" lvl="0" indent="0" algn="l" rtl="0">
              <a:lnSpc>
                <a:spcPct val="100000"/>
              </a:lnSpc>
              <a:spcBef>
                <a:spcPts val="600"/>
              </a:spcBef>
              <a:spcAft>
                <a:spcPts val="0"/>
              </a:spcAft>
              <a:buSzPts val="1400"/>
              <a:buNone/>
            </a:pPr>
            <a:r>
              <a:rPr lang="en-US">
                <a:solidFill>
                  <a:srgbClr val="000000"/>
                </a:solidFill>
              </a:rPr>
              <a:t>Vegetables:</a:t>
            </a:r>
            <a:endParaRPr/>
          </a:p>
          <a:p>
            <a:pPr marL="0" lvl="0" indent="0" algn="l" rtl="0">
              <a:lnSpc>
                <a:spcPct val="100000"/>
              </a:lnSpc>
              <a:spcBef>
                <a:spcPts val="600"/>
              </a:spcBef>
              <a:spcAft>
                <a:spcPts val="0"/>
              </a:spcAft>
              <a:buSzPts val="1400"/>
              <a:buNone/>
            </a:pPr>
            <a:r>
              <a:rPr lang="en-US">
                <a:solidFill>
                  <a:srgbClr val="000000"/>
                </a:solidFill>
              </a:rPr>
              <a:t>Peas</a:t>
            </a:r>
            <a:endParaRPr/>
          </a:p>
          <a:p>
            <a:pPr marL="0" lvl="0" indent="0" algn="l" rtl="0">
              <a:lnSpc>
                <a:spcPct val="100000"/>
              </a:lnSpc>
              <a:spcBef>
                <a:spcPts val="600"/>
              </a:spcBef>
              <a:spcAft>
                <a:spcPts val="0"/>
              </a:spcAft>
              <a:buSzPts val="1400"/>
              <a:buNone/>
            </a:pPr>
            <a:r>
              <a:rPr lang="en-US">
                <a:solidFill>
                  <a:srgbClr val="000000"/>
                </a:solidFill>
              </a:rPr>
              <a:t>Carrots</a:t>
            </a:r>
            <a:endParaRPr/>
          </a:p>
          <a:p>
            <a:pPr marL="0" lvl="0" indent="0" algn="l" rtl="0">
              <a:lnSpc>
                <a:spcPct val="100000"/>
              </a:lnSpc>
              <a:spcBef>
                <a:spcPts val="600"/>
              </a:spcBef>
              <a:spcAft>
                <a:spcPts val="0"/>
              </a:spcAft>
              <a:buSzPts val="1400"/>
              <a:buNone/>
            </a:pPr>
            <a:r>
              <a:rPr lang="en-US">
                <a:solidFill>
                  <a:srgbClr val="000000"/>
                </a:solidFill>
              </a:rPr>
              <a:t>Meats:</a:t>
            </a:r>
            <a:endParaRPr/>
          </a:p>
          <a:p>
            <a:pPr marL="0" lvl="0" indent="0" algn="l" rtl="0">
              <a:lnSpc>
                <a:spcPct val="100000"/>
              </a:lnSpc>
              <a:spcBef>
                <a:spcPts val="600"/>
              </a:spcBef>
              <a:spcAft>
                <a:spcPts val="0"/>
              </a:spcAft>
              <a:buSzPts val="1400"/>
              <a:buNone/>
            </a:pPr>
            <a:r>
              <a:rPr lang="en-US">
                <a:solidFill>
                  <a:srgbClr val="000000"/>
                </a:solidFill>
              </a:rPr>
              <a:t>Bacon</a:t>
            </a:r>
            <a:endParaRPr/>
          </a:p>
          <a:p>
            <a:pPr marL="0" lvl="0" indent="0" algn="l" rtl="0">
              <a:lnSpc>
                <a:spcPct val="100000"/>
              </a:lnSpc>
              <a:spcBef>
                <a:spcPts val="600"/>
              </a:spcBef>
              <a:spcAft>
                <a:spcPts val="0"/>
              </a:spcAft>
              <a:buSzPts val="1400"/>
              <a:buNone/>
            </a:pPr>
            <a:r>
              <a:rPr lang="en-US">
                <a:solidFill>
                  <a:srgbClr val="000000"/>
                </a:solidFill>
              </a:rPr>
              <a:t>Pork</a:t>
            </a:r>
            <a:endParaRPr/>
          </a:p>
          <a:p>
            <a:pPr marL="0" lvl="0" indent="0" algn="l" rtl="0">
              <a:lnSpc>
                <a:spcPct val="100000"/>
              </a:lnSpc>
              <a:spcBef>
                <a:spcPts val="600"/>
              </a:spcBef>
              <a:spcAft>
                <a:spcPts val="0"/>
              </a:spcAft>
              <a:buSzPts val="1400"/>
              <a:buNone/>
            </a:pPr>
            <a:endParaRPr>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6"/>
          <p:cNvSpPr txBox="1">
            <a:spLocks noGrp="1"/>
          </p:cNvSpPr>
          <p:nvPr>
            <p:ph type="title"/>
          </p:nvPr>
        </p:nvSpPr>
        <p:spPr>
          <a:xfrm>
            <a:off x="415600" y="593367"/>
            <a:ext cx="11360700" cy="831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Learning Objectives</a:t>
            </a:r>
            <a:endParaRPr/>
          </a:p>
        </p:txBody>
      </p:sp>
      <p:sp>
        <p:nvSpPr>
          <p:cNvPr id="252" name="Google Shape;252;p26"/>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p>
            <a:pPr marL="457200" lvl="0" indent="-381000" algn="l" rtl="0">
              <a:spcBef>
                <a:spcPts val="0"/>
              </a:spcBef>
              <a:spcAft>
                <a:spcPts val="0"/>
              </a:spcAft>
              <a:buClr>
                <a:srgbClr val="000000"/>
              </a:buClr>
              <a:buSzPts val="2400"/>
              <a:buChar char="●"/>
            </a:pPr>
            <a:r>
              <a:rPr lang="en-US">
                <a:solidFill>
                  <a:srgbClr val="000000"/>
                </a:solidFill>
              </a:rPr>
              <a:t>Apply basic design principles to enhance your research poster</a:t>
            </a:r>
            <a:endParaRPr>
              <a:solidFill>
                <a:srgbClr val="000000"/>
              </a:solidFill>
            </a:endParaRPr>
          </a:p>
          <a:p>
            <a:pPr marL="457200" lvl="0" indent="-381000" algn="l" rtl="0">
              <a:spcBef>
                <a:spcPts val="1000"/>
              </a:spcBef>
              <a:spcAft>
                <a:spcPts val="0"/>
              </a:spcAft>
              <a:buClr>
                <a:srgbClr val="000000"/>
              </a:buClr>
              <a:buSzPts val="2400"/>
              <a:buChar char="●"/>
            </a:pPr>
            <a:r>
              <a:rPr lang="en-US">
                <a:solidFill>
                  <a:srgbClr val="000000"/>
                </a:solidFill>
              </a:rPr>
              <a:t>Evaluate examples of research poster designs for effectiveness</a:t>
            </a:r>
            <a:endParaRPr>
              <a:solidFill>
                <a:srgbClr val="000000"/>
              </a:solidFill>
            </a:endParaRPr>
          </a:p>
          <a:p>
            <a:pPr marL="457200" lvl="0" indent="-381000" algn="l" rtl="0">
              <a:spcBef>
                <a:spcPts val="1000"/>
              </a:spcBef>
              <a:spcAft>
                <a:spcPts val="0"/>
              </a:spcAft>
              <a:buClr>
                <a:srgbClr val="000000"/>
              </a:buClr>
              <a:buSzPts val="2400"/>
              <a:buChar char="●"/>
            </a:pPr>
            <a:r>
              <a:rPr lang="en-US">
                <a:solidFill>
                  <a:srgbClr val="000000"/>
                </a:solidFill>
              </a:rPr>
              <a:t>Explore resources for choosing color, finding images, templates, and using PowerPoint.</a:t>
            </a:r>
            <a:endParaRPr>
              <a:solidFill>
                <a:srgbClr val="000000"/>
              </a:solidFill>
            </a:endParaRPr>
          </a:p>
          <a:p>
            <a:pPr marL="457200" lvl="0" indent="0" algn="l" rtl="0">
              <a:spcBef>
                <a:spcPts val="1000"/>
              </a:spcBef>
              <a:spcAft>
                <a:spcPts val="0"/>
              </a:spcAft>
              <a:buNone/>
            </a:pPr>
            <a:endParaRPr/>
          </a:p>
          <a:p>
            <a:pPr marL="0" lvl="0" indent="0" algn="l" rtl="0">
              <a:spcBef>
                <a:spcPts val="2100"/>
              </a:spcBef>
              <a:spcAft>
                <a:spcPts val="0"/>
              </a:spcAft>
              <a:buNone/>
            </a:pPr>
            <a:endParaRPr/>
          </a:p>
          <a:p>
            <a:pPr marL="0" lvl="0" indent="0" algn="l" rtl="0">
              <a:spcBef>
                <a:spcPts val="2100"/>
              </a:spcBef>
              <a:spcAft>
                <a:spcPts val="210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4"/>
          <p:cNvSpPr txBox="1">
            <a:spLocks noGrp="1"/>
          </p:cNvSpPr>
          <p:nvPr>
            <p:ph type="title"/>
          </p:nvPr>
        </p:nvSpPr>
        <p:spPr>
          <a:xfrm>
            <a:off x="415600" y="593367"/>
            <a:ext cx="11360700" cy="8313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US" sz="3200">
                <a:solidFill>
                  <a:srgbClr val="000000"/>
                </a:solidFill>
              </a:rPr>
              <a:t>Better Repetition</a:t>
            </a:r>
            <a:endParaRPr/>
          </a:p>
        </p:txBody>
      </p:sp>
      <p:sp>
        <p:nvSpPr>
          <p:cNvPr id="369" name="Google Shape;369;p44"/>
          <p:cNvSpPr txBox="1">
            <a:spLocks noGrp="1"/>
          </p:cNvSpPr>
          <p:nvPr>
            <p:ph type="body" idx="4294967295"/>
          </p:nvPr>
        </p:nvSpPr>
        <p:spPr>
          <a:xfrm>
            <a:off x="5677717" y="746125"/>
            <a:ext cx="4919662" cy="55022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600"/>
              </a:spcBef>
              <a:spcAft>
                <a:spcPts val="0"/>
              </a:spcAft>
              <a:buSzPts val="1400"/>
              <a:buNone/>
            </a:pPr>
            <a:r>
              <a:rPr lang="en-US" sz="4000" b="1">
                <a:solidFill>
                  <a:srgbClr val="000000"/>
                </a:solidFill>
              </a:rPr>
              <a:t>My Shopping List</a:t>
            </a:r>
            <a:endParaRPr/>
          </a:p>
          <a:p>
            <a:pPr marL="0" lvl="0" indent="0" algn="l" rtl="0">
              <a:lnSpc>
                <a:spcPct val="100000"/>
              </a:lnSpc>
              <a:spcBef>
                <a:spcPts val="600"/>
              </a:spcBef>
              <a:spcAft>
                <a:spcPts val="0"/>
              </a:spcAft>
              <a:buSzPts val="1400"/>
              <a:buNone/>
            </a:pPr>
            <a:endParaRPr>
              <a:solidFill>
                <a:srgbClr val="000000"/>
              </a:solidFill>
            </a:endParaRPr>
          </a:p>
          <a:p>
            <a:pPr marL="0" lvl="0" indent="0" algn="l" rtl="0">
              <a:lnSpc>
                <a:spcPct val="100000"/>
              </a:lnSpc>
              <a:spcBef>
                <a:spcPts val="0"/>
              </a:spcBef>
              <a:spcAft>
                <a:spcPts val="0"/>
              </a:spcAft>
              <a:buSzPts val="1400"/>
              <a:buNone/>
            </a:pPr>
            <a:r>
              <a:rPr lang="en-US" sz="2500" b="1">
                <a:solidFill>
                  <a:srgbClr val="000000"/>
                </a:solidFill>
              </a:rPr>
              <a:t>Fruits:</a:t>
            </a:r>
            <a:endParaRPr/>
          </a:p>
          <a:p>
            <a:pPr marL="0" lvl="0" indent="0" algn="l" rtl="0">
              <a:lnSpc>
                <a:spcPct val="100000"/>
              </a:lnSpc>
              <a:spcBef>
                <a:spcPts val="0"/>
              </a:spcBef>
              <a:spcAft>
                <a:spcPts val="0"/>
              </a:spcAft>
              <a:buSzPts val="1400"/>
              <a:buNone/>
            </a:pPr>
            <a:r>
              <a:rPr lang="en-US" sz="1700">
                <a:solidFill>
                  <a:srgbClr val="000000"/>
                </a:solidFill>
              </a:rPr>
              <a:t>Oranges</a:t>
            </a:r>
            <a:endParaRPr/>
          </a:p>
          <a:p>
            <a:pPr marL="0" lvl="0" indent="0" algn="l" rtl="0">
              <a:lnSpc>
                <a:spcPct val="100000"/>
              </a:lnSpc>
              <a:spcBef>
                <a:spcPts val="0"/>
              </a:spcBef>
              <a:spcAft>
                <a:spcPts val="0"/>
              </a:spcAft>
              <a:buSzPts val="1400"/>
              <a:buNone/>
            </a:pPr>
            <a:r>
              <a:rPr lang="en-US" sz="1700">
                <a:solidFill>
                  <a:srgbClr val="000000"/>
                </a:solidFill>
              </a:rPr>
              <a:t>Pineapples</a:t>
            </a:r>
            <a:endParaRPr/>
          </a:p>
          <a:p>
            <a:pPr marL="0" lvl="0" indent="0" algn="l" rtl="0">
              <a:lnSpc>
                <a:spcPct val="100000"/>
              </a:lnSpc>
              <a:spcBef>
                <a:spcPts val="600"/>
              </a:spcBef>
              <a:spcAft>
                <a:spcPts val="0"/>
              </a:spcAft>
              <a:buSzPts val="1400"/>
              <a:buNone/>
            </a:pPr>
            <a:endParaRPr>
              <a:solidFill>
                <a:srgbClr val="000000"/>
              </a:solidFill>
            </a:endParaRPr>
          </a:p>
          <a:p>
            <a:pPr marL="0" lvl="0" indent="0" algn="l" rtl="0">
              <a:lnSpc>
                <a:spcPct val="100000"/>
              </a:lnSpc>
              <a:spcBef>
                <a:spcPts val="0"/>
              </a:spcBef>
              <a:spcAft>
                <a:spcPts val="0"/>
              </a:spcAft>
              <a:buSzPts val="1400"/>
              <a:buNone/>
            </a:pPr>
            <a:r>
              <a:rPr lang="en-US" sz="2500" b="1">
                <a:solidFill>
                  <a:srgbClr val="000000"/>
                </a:solidFill>
              </a:rPr>
              <a:t>Vegetables:</a:t>
            </a:r>
            <a:endParaRPr/>
          </a:p>
          <a:p>
            <a:pPr marL="0" lvl="0" indent="0" algn="l" rtl="0">
              <a:lnSpc>
                <a:spcPct val="100000"/>
              </a:lnSpc>
              <a:spcBef>
                <a:spcPts val="0"/>
              </a:spcBef>
              <a:spcAft>
                <a:spcPts val="0"/>
              </a:spcAft>
              <a:buSzPts val="1400"/>
              <a:buNone/>
            </a:pPr>
            <a:r>
              <a:rPr lang="en-US" sz="1700">
                <a:solidFill>
                  <a:srgbClr val="000000"/>
                </a:solidFill>
              </a:rPr>
              <a:t>Peas</a:t>
            </a:r>
            <a:endParaRPr/>
          </a:p>
          <a:p>
            <a:pPr marL="0" lvl="0" indent="0" algn="l" rtl="0">
              <a:lnSpc>
                <a:spcPct val="100000"/>
              </a:lnSpc>
              <a:spcBef>
                <a:spcPts val="0"/>
              </a:spcBef>
              <a:spcAft>
                <a:spcPts val="0"/>
              </a:spcAft>
              <a:buSzPts val="1400"/>
              <a:buNone/>
            </a:pPr>
            <a:r>
              <a:rPr lang="en-US" sz="1700">
                <a:solidFill>
                  <a:srgbClr val="000000"/>
                </a:solidFill>
              </a:rPr>
              <a:t>Carrots</a:t>
            </a:r>
            <a:endParaRPr/>
          </a:p>
          <a:p>
            <a:pPr marL="0" lvl="0" indent="0" algn="l" rtl="0">
              <a:lnSpc>
                <a:spcPct val="100000"/>
              </a:lnSpc>
              <a:spcBef>
                <a:spcPts val="600"/>
              </a:spcBef>
              <a:spcAft>
                <a:spcPts val="0"/>
              </a:spcAft>
              <a:buSzPts val="1400"/>
              <a:buNone/>
            </a:pPr>
            <a:endParaRPr>
              <a:solidFill>
                <a:srgbClr val="000000"/>
              </a:solidFill>
            </a:endParaRPr>
          </a:p>
          <a:p>
            <a:pPr marL="0" lvl="0" indent="0" algn="l" rtl="0">
              <a:lnSpc>
                <a:spcPct val="100000"/>
              </a:lnSpc>
              <a:spcBef>
                <a:spcPts val="0"/>
              </a:spcBef>
              <a:spcAft>
                <a:spcPts val="0"/>
              </a:spcAft>
              <a:buSzPts val="1400"/>
              <a:buNone/>
            </a:pPr>
            <a:r>
              <a:rPr lang="en-US" sz="2500" b="1">
                <a:solidFill>
                  <a:srgbClr val="000000"/>
                </a:solidFill>
              </a:rPr>
              <a:t>Meats:</a:t>
            </a:r>
            <a:endParaRPr/>
          </a:p>
          <a:p>
            <a:pPr marL="0" lvl="0" indent="0" algn="l" rtl="0">
              <a:lnSpc>
                <a:spcPct val="100000"/>
              </a:lnSpc>
              <a:spcBef>
                <a:spcPts val="0"/>
              </a:spcBef>
              <a:spcAft>
                <a:spcPts val="0"/>
              </a:spcAft>
              <a:buSzPts val="1400"/>
              <a:buNone/>
            </a:pPr>
            <a:r>
              <a:rPr lang="en-US" sz="1700">
                <a:solidFill>
                  <a:srgbClr val="000000"/>
                </a:solidFill>
              </a:rPr>
              <a:t>Bacon</a:t>
            </a:r>
            <a:endParaRPr/>
          </a:p>
          <a:p>
            <a:pPr marL="0" lvl="0" indent="0" algn="l" rtl="0">
              <a:lnSpc>
                <a:spcPct val="100000"/>
              </a:lnSpc>
              <a:spcBef>
                <a:spcPts val="0"/>
              </a:spcBef>
              <a:spcAft>
                <a:spcPts val="0"/>
              </a:spcAft>
              <a:buSzPts val="1400"/>
              <a:buNone/>
            </a:pPr>
            <a:r>
              <a:rPr lang="en-US" sz="1700">
                <a:solidFill>
                  <a:srgbClr val="000000"/>
                </a:solidFill>
              </a:rPr>
              <a:t>Pork</a:t>
            </a:r>
            <a:endParaRPr/>
          </a:p>
          <a:p>
            <a:pPr marL="0" lvl="0" indent="0" algn="l" rtl="0">
              <a:lnSpc>
                <a:spcPct val="100000"/>
              </a:lnSpc>
              <a:spcBef>
                <a:spcPts val="600"/>
              </a:spcBef>
              <a:spcAft>
                <a:spcPts val="0"/>
              </a:spcAft>
              <a:buSzPts val="1400"/>
              <a:buNone/>
            </a:pPr>
            <a:endParaRPr>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45"/>
          <p:cNvPicPr preferRelativeResize="0"/>
          <p:nvPr/>
        </p:nvPicPr>
        <p:blipFill rotWithShape="1">
          <a:blip r:embed="rId3">
            <a:alphaModFix/>
          </a:blip>
          <a:srcRect/>
          <a:stretch/>
        </p:blipFill>
        <p:spPr>
          <a:xfrm>
            <a:off x="1016000" y="499472"/>
            <a:ext cx="10160000" cy="5080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6"/>
          <p:cNvSpPr txBox="1">
            <a:spLocks noGrp="1"/>
          </p:cNvSpPr>
          <p:nvPr>
            <p:ph type="title"/>
          </p:nvPr>
        </p:nvSpPr>
        <p:spPr>
          <a:xfrm>
            <a:off x="415600" y="593367"/>
            <a:ext cx="11360700" cy="831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Repetition tips for research posters</a:t>
            </a:r>
            <a:endParaRPr/>
          </a:p>
        </p:txBody>
      </p:sp>
      <p:sp>
        <p:nvSpPr>
          <p:cNvPr id="381" name="Google Shape;381;p46"/>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solidFill>
                  <a:srgbClr val="000000"/>
                </a:solidFill>
              </a:rPr>
              <a:t>Repeat design elements such as:</a:t>
            </a:r>
            <a:endParaRPr>
              <a:solidFill>
                <a:srgbClr val="000000"/>
              </a:solidFill>
            </a:endParaRPr>
          </a:p>
          <a:p>
            <a:pPr marL="914400" lvl="0" indent="-381000" algn="l" rtl="0">
              <a:lnSpc>
                <a:spcPct val="100000"/>
              </a:lnSpc>
              <a:spcBef>
                <a:spcPts val="2100"/>
              </a:spcBef>
              <a:spcAft>
                <a:spcPts val="0"/>
              </a:spcAft>
              <a:buClr>
                <a:srgbClr val="000000"/>
              </a:buClr>
              <a:buSzPts val="2400"/>
              <a:buChar char="●"/>
            </a:pPr>
            <a:r>
              <a:rPr lang="en-US">
                <a:solidFill>
                  <a:srgbClr val="000000"/>
                </a:solidFill>
              </a:rPr>
              <a:t>color </a:t>
            </a:r>
            <a:endParaRPr>
              <a:solidFill>
                <a:srgbClr val="000000"/>
              </a:solidFill>
            </a:endParaRPr>
          </a:p>
          <a:p>
            <a:pPr marL="914400" lvl="0" indent="-381000" algn="l" rtl="0">
              <a:lnSpc>
                <a:spcPct val="100000"/>
              </a:lnSpc>
              <a:spcBef>
                <a:spcPts val="0"/>
              </a:spcBef>
              <a:spcAft>
                <a:spcPts val="0"/>
              </a:spcAft>
              <a:buClr>
                <a:srgbClr val="000000"/>
              </a:buClr>
              <a:buSzPts val="2400"/>
              <a:buChar char="●"/>
            </a:pPr>
            <a:r>
              <a:rPr lang="en-US">
                <a:solidFill>
                  <a:srgbClr val="000000"/>
                </a:solidFill>
              </a:rPr>
              <a:t>shapes</a:t>
            </a:r>
            <a:endParaRPr>
              <a:solidFill>
                <a:srgbClr val="000000"/>
              </a:solidFill>
            </a:endParaRPr>
          </a:p>
          <a:p>
            <a:pPr marL="914400" lvl="0" indent="-381000" algn="l" rtl="0">
              <a:lnSpc>
                <a:spcPct val="100000"/>
              </a:lnSpc>
              <a:spcBef>
                <a:spcPts val="0"/>
              </a:spcBef>
              <a:spcAft>
                <a:spcPts val="0"/>
              </a:spcAft>
              <a:buClr>
                <a:srgbClr val="000000"/>
              </a:buClr>
              <a:buSzPts val="2400"/>
              <a:buChar char="●"/>
            </a:pPr>
            <a:r>
              <a:rPr lang="en-US">
                <a:solidFill>
                  <a:srgbClr val="000000"/>
                </a:solidFill>
              </a:rPr>
              <a:t>spatial relationships</a:t>
            </a:r>
            <a:endParaRPr>
              <a:solidFill>
                <a:srgbClr val="000000"/>
              </a:solidFill>
            </a:endParaRPr>
          </a:p>
          <a:p>
            <a:pPr marL="914400" lvl="0" indent="-381000" algn="l" rtl="0">
              <a:lnSpc>
                <a:spcPct val="100000"/>
              </a:lnSpc>
              <a:spcBef>
                <a:spcPts val="0"/>
              </a:spcBef>
              <a:spcAft>
                <a:spcPts val="0"/>
              </a:spcAft>
              <a:buClr>
                <a:srgbClr val="000000"/>
              </a:buClr>
              <a:buSzPts val="2400"/>
              <a:buChar char="●"/>
            </a:pPr>
            <a:r>
              <a:rPr lang="en-US">
                <a:solidFill>
                  <a:srgbClr val="000000"/>
                </a:solidFill>
              </a:rPr>
              <a:t>line thickness</a:t>
            </a:r>
            <a:endParaRPr>
              <a:solidFill>
                <a:srgbClr val="000000"/>
              </a:solidFill>
            </a:endParaRPr>
          </a:p>
          <a:p>
            <a:pPr marL="914400" lvl="0" indent="-381000" algn="l" rtl="0">
              <a:lnSpc>
                <a:spcPct val="100000"/>
              </a:lnSpc>
              <a:spcBef>
                <a:spcPts val="0"/>
              </a:spcBef>
              <a:spcAft>
                <a:spcPts val="0"/>
              </a:spcAft>
              <a:buClr>
                <a:srgbClr val="000000"/>
              </a:buClr>
              <a:buSzPts val="2400"/>
              <a:buChar char="●"/>
            </a:pPr>
            <a:r>
              <a:rPr lang="en-US">
                <a:solidFill>
                  <a:srgbClr val="000000"/>
                </a:solidFill>
              </a:rPr>
              <a:t>font</a:t>
            </a:r>
            <a:endParaRPr>
              <a:solidFill>
                <a:srgbClr val="000000"/>
              </a:solidFill>
            </a:endParaRPr>
          </a:p>
          <a:p>
            <a:pPr marL="914400" lvl="0" indent="-381000" algn="l" rtl="0">
              <a:lnSpc>
                <a:spcPct val="100000"/>
              </a:lnSpc>
              <a:spcBef>
                <a:spcPts val="0"/>
              </a:spcBef>
              <a:spcAft>
                <a:spcPts val="0"/>
              </a:spcAft>
              <a:buClr>
                <a:srgbClr val="000000"/>
              </a:buClr>
              <a:buSzPts val="2400"/>
              <a:buChar char="●"/>
            </a:pPr>
            <a:r>
              <a:rPr lang="en-US">
                <a:solidFill>
                  <a:srgbClr val="000000"/>
                </a:solidFill>
              </a:rPr>
              <a:t>font size</a:t>
            </a:r>
            <a:endParaRPr>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7"/>
          <p:cNvSpPr txBox="1">
            <a:spLocks noGrp="1"/>
          </p:cNvSpPr>
          <p:nvPr>
            <p:ph type="title"/>
          </p:nvPr>
        </p:nvSpPr>
        <p:spPr>
          <a:xfrm>
            <a:off x="415600" y="593367"/>
            <a:ext cx="11360700" cy="8313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US" sz="3600">
                <a:solidFill>
                  <a:srgbClr val="000000"/>
                </a:solidFill>
              </a:rPr>
              <a:t>Alignment</a:t>
            </a:r>
            <a:endParaRPr/>
          </a:p>
        </p:txBody>
      </p:sp>
      <p:sp>
        <p:nvSpPr>
          <p:cNvPr id="388" name="Google Shape;388;p47"/>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p>
            <a:pPr marL="457200" lvl="0" indent="-406400" algn="l" rtl="0">
              <a:lnSpc>
                <a:spcPct val="100000"/>
              </a:lnSpc>
              <a:spcBef>
                <a:spcPts val="600"/>
              </a:spcBef>
              <a:spcAft>
                <a:spcPts val="0"/>
              </a:spcAft>
              <a:buClr>
                <a:schemeClr val="dk2"/>
              </a:buClr>
              <a:buSzPts val="2800"/>
              <a:buChar char="●"/>
            </a:pPr>
            <a:r>
              <a:rPr lang="en-US" sz="2800">
                <a:solidFill>
                  <a:schemeClr val="dk2"/>
                </a:solidFill>
              </a:rPr>
              <a:t>Nothing should be placed on the page arbitrarily.  </a:t>
            </a:r>
            <a:endParaRPr/>
          </a:p>
          <a:p>
            <a:pPr marL="457200" lvl="0" indent="0" algn="l" rtl="0">
              <a:lnSpc>
                <a:spcPct val="100000"/>
              </a:lnSpc>
              <a:spcBef>
                <a:spcPts val="600"/>
              </a:spcBef>
              <a:spcAft>
                <a:spcPts val="0"/>
              </a:spcAft>
              <a:buNone/>
            </a:pPr>
            <a:endParaRPr sz="2800">
              <a:solidFill>
                <a:schemeClr val="dk2"/>
              </a:solidFill>
            </a:endParaRPr>
          </a:p>
          <a:p>
            <a:pPr marL="457200" lvl="0" indent="-406400" algn="l" rtl="0">
              <a:lnSpc>
                <a:spcPct val="100000"/>
              </a:lnSpc>
              <a:spcBef>
                <a:spcPts val="600"/>
              </a:spcBef>
              <a:spcAft>
                <a:spcPts val="0"/>
              </a:spcAft>
              <a:buClr>
                <a:schemeClr val="dk2"/>
              </a:buClr>
              <a:buSzPts val="2800"/>
              <a:buChar char="●"/>
            </a:pPr>
            <a:r>
              <a:rPr lang="en-US" sz="2800">
                <a:solidFill>
                  <a:schemeClr val="dk2"/>
                </a:solidFill>
              </a:rPr>
              <a:t>Every item should have a visual connection with something else on the page. </a:t>
            </a:r>
            <a:endParaRPr sz="2800">
              <a:solidFill>
                <a:schemeClr val="dk2"/>
              </a:solidFill>
            </a:endParaRPr>
          </a:p>
          <a:p>
            <a:pPr marL="457200" lvl="0" indent="0" algn="l" rtl="0">
              <a:lnSpc>
                <a:spcPct val="100000"/>
              </a:lnSpc>
              <a:spcBef>
                <a:spcPts val="600"/>
              </a:spcBef>
              <a:spcAft>
                <a:spcPts val="0"/>
              </a:spcAft>
              <a:buNone/>
            </a:pPr>
            <a:endParaRPr sz="2800">
              <a:solidFill>
                <a:schemeClr val="dk2"/>
              </a:solidFill>
            </a:endParaRPr>
          </a:p>
          <a:p>
            <a:pPr marL="457200" lvl="0" indent="-406400" algn="l" rtl="0">
              <a:lnSpc>
                <a:spcPct val="100000"/>
              </a:lnSpc>
              <a:spcBef>
                <a:spcPts val="600"/>
              </a:spcBef>
              <a:spcAft>
                <a:spcPts val="0"/>
              </a:spcAft>
              <a:buClr>
                <a:schemeClr val="dk2"/>
              </a:buClr>
              <a:buSzPts val="2800"/>
              <a:buChar char="●"/>
            </a:pPr>
            <a:r>
              <a:rPr lang="en-US" sz="2800">
                <a:solidFill>
                  <a:schemeClr val="dk2"/>
                </a:solidFill>
              </a:rPr>
              <a:t>Unity is an important concept in design. </a:t>
            </a:r>
            <a:endParaRPr/>
          </a:p>
          <a:p>
            <a:pPr marL="0" lvl="0" indent="0" algn="l" rtl="0">
              <a:spcBef>
                <a:spcPts val="0"/>
              </a:spcBef>
              <a:spcAft>
                <a:spcPts val="210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8"/>
          <p:cNvSpPr txBox="1">
            <a:spLocks noGrp="1"/>
          </p:cNvSpPr>
          <p:nvPr>
            <p:ph type="body" idx="1"/>
          </p:nvPr>
        </p:nvSpPr>
        <p:spPr>
          <a:xfrm>
            <a:off x="6477000" y="990600"/>
            <a:ext cx="4724398" cy="1752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600"/>
              </a:spcBef>
              <a:spcAft>
                <a:spcPts val="0"/>
              </a:spcAft>
              <a:buSzPts val="1400"/>
              <a:buNone/>
            </a:pPr>
            <a:r>
              <a:rPr lang="en-US" sz="2800">
                <a:solidFill>
                  <a:srgbClr val="000000"/>
                </a:solidFill>
                <a:latin typeface="Arial"/>
                <a:ea typeface="Arial"/>
                <a:cs typeface="Arial"/>
                <a:sym typeface="Arial"/>
              </a:rPr>
              <a:t>Using a grid is a common graphic design technique and can be very helpful in laying out your design. </a:t>
            </a:r>
            <a:endParaRPr/>
          </a:p>
        </p:txBody>
      </p:sp>
      <p:pic>
        <p:nvPicPr>
          <p:cNvPr id="395" name="Google Shape;395;p48"/>
          <p:cNvPicPr preferRelativeResize="0"/>
          <p:nvPr/>
        </p:nvPicPr>
        <p:blipFill rotWithShape="1">
          <a:blip r:embed="rId3">
            <a:alphaModFix/>
          </a:blip>
          <a:srcRect/>
          <a:stretch/>
        </p:blipFill>
        <p:spPr>
          <a:xfrm>
            <a:off x="685800" y="0"/>
            <a:ext cx="5314950"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9" descr="3x4variations-poster.jpg"/>
          <p:cNvPicPr preferRelativeResize="0">
            <a:picLocks noGrp="1"/>
          </p:cNvPicPr>
          <p:nvPr>
            <p:ph type="body" idx="1"/>
          </p:nvPr>
        </p:nvPicPr>
        <p:blipFill rotWithShape="1">
          <a:blip r:embed="rId3">
            <a:alphaModFix/>
          </a:blip>
          <a:srcRect b="38472"/>
          <a:stretch/>
        </p:blipFill>
        <p:spPr>
          <a:xfrm>
            <a:off x="0" y="-76200"/>
            <a:ext cx="7924800" cy="6934200"/>
          </a:xfrm>
          <a:prstGeom prst="rect">
            <a:avLst/>
          </a:prstGeom>
          <a:noFill/>
          <a:ln>
            <a:noFill/>
          </a:ln>
        </p:spPr>
      </p:pic>
      <p:pic>
        <p:nvPicPr>
          <p:cNvPr id="402" name="Google Shape;402;p49" descr="3x4variations-poster.jpg"/>
          <p:cNvPicPr preferRelativeResize="0"/>
          <p:nvPr/>
        </p:nvPicPr>
        <p:blipFill rotWithShape="1">
          <a:blip r:embed="rId3">
            <a:alphaModFix/>
          </a:blip>
          <a:srcRect t="42866" r="48076"/>
          <a:stretch/>
        </p:blipFill>
        <p:spPr>
          <a:xfrm>
            <a:off x="7924800" y="76200"/>
            <a:ext cx="4267201" cy="6857998"/>
          </a:xfrm>
          <a:prstGeom prst="rect">
            <a:avLst/>
          </a:prstGeom>
          <a:noFill/>
          <a:ln>
            <a:noFill/>
          </a:ln>
        </p:spPr>
      </p:pic>
      <p:sp>
        <p:nvSpPr>
          <p:cNvPr id="403" name="Google Shape;403;p49"/>
          <p:cNvSpPr txBox="1"/>
          <p:nvPr/>
        </p:nvSpPr>
        <p:spPr>
          <a:xfrm>
            <a:off x="8001000" y="6519446"/>
            <a:ext cx="13716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b="0" i="0" u="sng" strike="noStrike" cap="none">
                <a:solidFill>
                  <a:schemeClr val="hlink"/>
                </a:solidFill>
                <a:latin typeface="Questrial"/>
                <a:ea typeface="Questrial"/>
                <a:cs typeface="Questrial"/>
                <a:sym typeface="Questrial"/>
                <a:hlinkClick r:id="rId4"/>
              </a:rPr>
              <a:t>Image courtesy of Dubberly Design Office</a:t>
            </a:r>
            <a:endParaRPr sz="800">
              <a:solidFill>
                <a:schemeClr val="dk1"/>
              </a:solidFill>
              <a:latin typeface="Questrial"/>
              <a:ea typeface="Questrial"/>
              <a:cs typeface="Questrial"/>
              <a:sym typeface="Quest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0"/>
          <p:cNvSpPr txBox="1">
            <a:spLocks noGrp="1"/>
          </p:cNvSpPr>
          <p:nvPr>
            <p:ph type="title"/>
          </p:nvPr>
        </p:nvSpPr>
        <p:spPr>
          <a:xfrm>
            <a:off x="415600" y="593367"/>
            <a:ext cx="11360700" cy="831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Alignment for research posters</a:t>
            </a:r>
            <a:endParaRPr/>
          </a:p>
        </p:txBody>
      </p:sp>
      <p:sp>
        <p:nvSpPr>
          <p:cNvPr id="410" name="Google Shape;410;p50"/>
          <p:cNvSpPr txBox="1">
            <a:spLocks noGrp="1"/>
          </p:cNvSpPr>
          <p:nvPr>
            <p:ph type="body" idx="1"/>
          </p:nvPr>
        </p:nvSpPr>
        <p:spPr>
          <a:xfrm>
            <a:off x="561775" y="1578383"/>
            <a:ext cx="11360700" cy="4555200"/>
          </a:xfrm>
          <a:prstGeom prst="rect">
            <a:avLst/>
          </a:prstGeom>
        </p:spPr>
        <p:txBody>
          <a:bodyPr spcFirstLastPara="1" wrap="square" lIns="121900" tIns="121900" rIns="121900" bIns="121900" anchor="t" anchorCtr="0">
            <a:noAutofit/>
          </a:bodyPr>
          <a:lstStyle/>
          <a:p>
            <a:pPr marL="457200" lvl="0" indent="-381000" algn="l" rtl="0">
              <a:spcBef>
                <a:spcPts val="0"/>
              </a:spcBef>
              <a:spcAft>
                <a:spcPts val="0"/>
              </a:spcAft>
              <a:buClr>
                <a:srgbClr val="000000"/>
              </a:buClr>
              <a:buSzPts val="2400"/>
              <a:buChar char="●"/>
            </a:pPr>
            <a:r>
              <a:rPr lang="en-US">
                <a:solidFill>
                  <a:srgbClr val="000000"/>
                </a:solidFill>
              </a:rPr>
              <a:t>Use left align for body text</a:t>
            </a:r>
            <a:endParaRPr>
              <a:solidFill>
                <a:srgbClr val="000000"/>
              </a:solidFill>
            </a:endParaRPr>
          </a:p>
          <a:p>
            <a:pPr marL="457200" lvl="0" indent="-381000" algn="l" rtl="0">
              <a:spcBef>
                <a:spcPts val="1000"/>
              </a:spcBef>
              <a:spcAft>
                <a:spcPts val="0"/>
              </a:spcAft>
              <a:buClr>
                <a:srgbClr val="000000"/>
              </a:buClr>
              <a:buSzPts val="2400"/>
              <a:buChar char="●"/>
            </a:pPr>
            <a:r>
              <a:rPr lang="en-US">
                <a:solidFill>
                  <a:srgbClr val="000000"/>
                </a:solidFill>
              </a:rPr>
              <a:t>Use a grid to help with your layout, BUT also…</a:t>
            </a:r>
            <a:endParaRPr>
              <a:solidFill>
                <a:srgbClr val="000000"/>
              </a:solidFill>
            </a:endParaRPr>
          </a:p>
          <a:p>
            <a:pPr marL="457200" lvl="0" indent="-381000" algn="l" rtl="0">
              <a:spcBef>
                <a:spcPts val="1000"/>
              </a:spcBef>
              <a:spcAft>
                <a:spcPts val="0"/>
              </a:spcAft>
              <a:buClr>
                <a:srgbClr val="000000"/>
              </a:buClr>
              <a:buSzPts val="2400"/>
              <a:buChar char="●"/>
            </a:pPr>
            <a:r>
              <a:rPr lang="en-US">
                <a:solidFill>
                  <a:srgbClr val="000000"/>
                </a:solidFill>
              </a:rPr>
              <a:t>Modify templates if needed</a:t>
            </a:r>
            <a:endParaRPr>
              <a:solidFill>
                <a:srgbClr val="000000"/>
              </a:solidFill>
            </a:endParaRPr>
          </a:p>
          <a:p>
            <a:pPr marL="457200" lvl="0" indent="-381000" algn="l" rtl="0">
              <a:spcBef>
                <a:spcPts val="1000"/>
              </a:spcBef>
              <a:spcAft>
                <a:spcPts val="0"/>
              </a:spcAft>
              <a:buClr>
                <a:srgbClr val="000000"/>
              </a:buClr>
              <a:buSzPts val="2400"/>
              <a:buChar char="●"/>
            </a:pPr>
            <a:r>
              <a:rPr lang="en-US">
                <a:solidFill>
                  <a:srgbClr val="000000"/>
                </a:solidFill>
              </a:rPr>
              <a:t>Make sure sections on your poster are consistently aligned </a:t>
            </a:r>
            <a:endParaRPr>
              <a:solidFill>
                <a:srgbClr val="000000"/>
              </a:solidFill>
            </a:endParaRPr>
          </a:p>
          <a:p>
            <a:pPr marL="457200" lvl="0" indent="-381000" algn="l" rtl="0">
              <a:spcBef>
                <a:spcPts val="1000"/>
              </a:spcBef>
              <a:spcAft>
                <a:spcPts val="1000"/>
              </a:spcAft>
              <a:buClr>
                <a:srgbClr val="000000"/>
              </a:buClr>
              <a:buSzPts val="2400"/>
              <a:buChar char="●"/>
            </a:pPr>
            <a:r>
              <a:rPr lang="en-US">
                <a:solidFill>
                  <a:srgbClr val="000000"/>
                </a:solidFill>
              </a:rPr>
              <a:t>Be consistent with margins and spaces between sections</a:t>
            </a:r>
            <a:endParaRPr>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1"/>
          <p:cNvSpPr txBox="1">
            <a:spLocks noGrp="1"/>
          </p:cNvSpPr>
          <p:nvPr>
            <p:ph type="title"/>
          </p:nvPr>
        </p:nvSpPr>
        <p:spPr>
          <a:xfrm>
            <a:off x="415600" y="593367"/>
            <a:ext cx="11360700" cy="8313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US" sz="3600">
                <a:solidFill>
                  <a:srgbClr val="000000"/>
                </a:solidFill>
              </a:rPr>
              <a:t>Contrast</a:t>
            </a:r>
            <a:endParaRPr>
              <a:solidFill>
                <a:srgbClr val="000000"/>
              </a:solidFill>
            </a:endParaRPr>
          </a:p>
        </p:txBody>
      </p:sp>
      <p:sp>
        <p:nvSpPr>
          <p:cNvPr id="417" name="Google Shape;417;p51"/>
          <p:cNvSpPr txBox="1">
            <a:spLocks noGrp="1"/>
          </p:cNvSpPr>
          <p:nvPr>
            <p:ph type="body" idx="1"/>
          </p:nvPr>
        </p:nvSpPr>
        <p:spPr>
          <a:xfrm>
            <a:off x="415600" y="1536633"/>
            <a:ext cx="11360700" cy="4555200"/>
          </a:xfrm>
          <a:prstGeom prst="rect">
            <a:avLst/>
          </a:prstGeom>
          <a:noFill/>
          <a:ln>
            <a:noFill/>
          </a:ln>
        </p:spPr>
        <p:txBody>
          <a:bodyPr spcFirstLastPara="1" wrap="square" lIns="0" tIns="0" rIns="0" bIns="0" anchor="t" anchorCtr="0">
            <a:noAutofit/>
          </a:bodyPr>
          <a:lstStyle/>
          <a:p>
            <a:pPr marL="457200" lvl="0" indent="-406400" algn="l" rtl="0">
              <a:lnSpc>
                <a:spcPct val="80000"/>
              </a:lnSpc>
              <a:spcBef>
                <a:spcPts val="800"/>
              </a:spcBef>
              <a:spcAft>
                <a:spcPts val="0"/>
              </a:spcAft>
              <a:buClr>
                <a:srgbClr val="000000"/>
              </a:buClr>
              <a:buSzPts val="2800"/>
              <a:buChar char="●"/>
            </a:pPr>
            <a:r>
              <a:rPr lang="en-US" sz="2800">
                <a:solidFill>
                  <a:srgbClr val="000000"/>
                </a:solidFill>
              </a:rPr>
              <a:t>Contrast is one of the most effective ways of adding visual interest.</a:t>
            </a:r>
            <a:endParaRPr sz="2800">
              <a:solidFill>
                <a:srgbClr val="000000"/>
              </a:solidFill>
            </a:endParaRPr>
          </a:p>
          <a:p>
            <a:pPr marL="457200" lvl="0" indent="0" algn="l" rtl="0">
              <a:lnSpc>
                <a:spcPct val="80000"/>
              </a:lnSpc>
              <a:spcBef>
                <a:spcPts val="1000"/>
              </a:spcBef>
              <a:spcAft>
                <a:spcPts val="0"/>
              </a:spcAft>
              <a:buNone/>
            </a:pPr>
            <a:endParaRPr sz="2800">
              <a:solidFill>
                <a:srgbClr val="000000"/>
              </a:solidFill>
            </a:endParaRPr>
          </a:p>
          <a:p>
            <a:pPr marL="457200" lvl="0" indent="-406400" algn="l" rtl="0">
              <a:lnSpc>
                <a:spcPct val="80000"/>
              </a:lnSpc>
              <a:spcBef>
                <a:spcPts val="1000"/>
              </a:spcBef>
              <a:spcAft>
                <a:spcPts val="0"/>
              </a:spcAft>
              <a:buClr>
                <a:srgbClr val="000000"/>
              </a:buClr>
              <a:buSzPts val="2800"/>
              <a:buChar char="●"/>
            </a:pPr>
            <a:r>
              <a:rPr lang="en-US" sz="2800">
                <a:solidFill>
                  <a:srgbClr val="000000"/>
                </a:solidFill>
              </a:rPr>
              <a:t>Useful for creating an organizational hierarchy among different elements. </a:t>
            </a:r>
            <a:endParaRPr sz="2800">
              <a:solidFill>
                <a:srgbClr val="000000"/>
              </a:solidFill>
            </a:endParaRPr>
          </a:p>
          <a:p>
            <a:pPr marL="457200" lvl="0" indent="0" algn="l" rtl="0">
              <a:lnSpc>
                <a:spcPct val="80000"/>
              </a:lnSpc>
              <a:spcBef>
                <a:spcPts val="1000"/>
              </a:spcBef>
              <a:spcAft>
                <a:spcPts val="0"/>
              </a:spcAft>
              <a:buNone/>
            </a:pPr>
            <a:endParaRPr sz="2800">
              <a:solidFill>
                <a:srgbClr val="000000"/>
              </a:solidFill>
            </a:endParaRPr>
          </a:p>
          <a:p>
            <a:pPr marL="457200" lvl="0" indent="-406400" algn="l" rtl="0">
              <a:lnSpc>
                <a:spcPct val="80000"/>
              </a:lnSpc>
              <a:spcBef>
                <a:spcPts val="1000"/>
              </a:spcBef>
              <a:spcAft>
                <a:spcPts val="0"/>
              </a:spcAft>
              <a:buClr>
                <a:srgbClr val="000000"/>
              </a:buClr>
              <a:buSzPts val="2800"/>
              <a:buChar char="●"/>
            </a:pPr>
            <a:r>
              <a:rPr lang="en-US" sz="2800">
                <a:solidFill>
                  <a:srgbClr val="000000"/>
                </a:solidFill>
              </a:rPr>
              <a:t>If two elements are sort of different, but not really, then you don’t have contrast– you have conflict. </a:t>
            </a:r>
            <a:endParaRPr sz="2800"/>
          </a:p>
          <a:p>
            <a:pPr marL="0" lvl="0" indent="0" algn="l" rtl="0">
              <a:lnSpc>
                <a:spcPct val="80000"/>
              </a:lnSpc>
              <a:spcBef>
                <a:spcPts val="1000"/>
              </a:spcBef>
              <a:spcAft>
                <a:spcPts val="0"/>
              </a:spcAft>
              <a:buNone/>
            </a:pPr>
            <a:endParaRPr sz="2800">
              <a:solidFill>
                <a:srgbClr val="000000"/>
              </a:solidFill>
            </a:endParaRPr>
          </a:p>
          <a:p>
            <a:pPr marL="457200" lvl="0" indent="0" algn="l" rtl="0">
              <a:lnSpc>
                <a:spcPct val="80000"/>
              </a:lnSpc>
              <a:spcBef>
                <a:spcPts val="800"/>
              </a:spcBef>
              <a:spcAft>
                <a:spcPts val="0"/>
              </a:spcAft>
              <a:buNone/>
            </a:pPr>
            <a:endParaRPr sz="2800">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2"/>
          <p:cNvSpPr txBox="1">
            <a:spLocks noGrp="1"/>
          </p:cNvSpPr>
          <p:nvPr>
            <p:ph type="body" idx="4294967295"/>
          </p:nvPr>
        </p:nvSpPr>
        <p:spPr>
          <a:xfrm>
            <a:off x="1371600" y="1179576"/>
            <a:ext cx="9601200" cy="3581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600"/>
              </a:spcBef>
              <a:spcAft>
                <a:spcPts val="0"/>
              </a:spcAft>
              <a:buSzPts val="1400"/>
              <a:buNone/>
            </a:pPr>
            <a:r>
              <a:rPr lang="en-US" sz="3600">
                <a:solidFill>
                  <a:srgbClr val="000000"/>
                </a:solidFill>
                <a:latin typeface="Times New Roman"/>
                <a:ea typeface="Times New Roman"/>
                <a:cs typeface="Times New Roman"/>
                <a:sym typeface="Times New Roman"/>
              </a:rPr>
              <a:t>These are different | </a:t>
            </a:r>
            <a:r>
              <a:rPr lang="en-US" sz="3200">
                <a:solidFill>
                  <a:srgbClr val="000000"/>
                </a:solidFill>
                <a:latin typeface="Arial"/>
                <a:ea typeface="Arial"/>
                <a:cs typeface="Arial"/>
                <a:sym typeface="Arial"/>
              </a:rPr>
              <a:t>But not different enough</a:t>
            </a:r>
            <a:r>
              <a:rPr lang="en-US" sz="1600">
                <a:solidFill>
                  <a:srgbClr val="000000"/>
                </a:solidFill>
                <a:latin typeface="Arial"/>
                <a:ea typeface="Arial"/>
                <a:cs typeface="Arial"/>
                <a:sym typeface="Arial"/>
              </a:rPr>
              <a:t>.</a:t>
            </a:r>
            <a:endParaRPr/>
          </a:p>
          <a:p>
            <a:pPr marL="0" lvl="0" indent="0" algn="l" rtl="0">
              <a:lnSpc>
                <a:spcPct val="100000"/>
              </a:lnSpc>
              <a:spcBef>
                <a:spcPts val="600"/>
              </a:spcBef>
              <a:spcAft>
                <a:spcPts val="0"/>
              </a:spcAft>
              <a:buSzPts val="1400"/>
              <a:buNone/>
            </a:pPr>
            <a:endParaRPr sz="1600">
              <a:solidFill>
                <a:srgbClr val="000000"/>
              </a:solidFill>
            </a:endParaRPr>
          </a:p>
          <a:p>
            <a:pPr marL="0" lvl="0" indent="0" algn="l" rtl="0">
              <a:lnSpc>
                <a:spcPct val="100000"/>
              </a:lnSpc>
              <a:spcBef>
                <a:spcPts val="600"/>
              </a:spcBef>
              <a:spcAft>
                <a:spcPts val="0"/>
              </a:spcAft>
              <a:buSzPts val="1400"/>
              <a:buNone/>
            </a:pPr>
            <a:endParaRPr sz="1000">
              <a:solidFill>
                <a:srgbClr val="000000"/>
              </a:solidFill>
            </a:endParaRPr>
          </a:p>
          <a:p>
            <a:pPr marL="0" lvl="0" indent="0" algn="l" rtl="0">
              <a:lnSpc>
                <a:spcPct val="100000"/>
              </a:lnSpc>
              <a:spcBef>
                <a:spcPts val="600"/>
              </a:spcBef>
              <a:spcAft>
                <a:spcPts val="0"/>
              </a:spcAft>
              <a:buSzPts val="1400"/>
              <a:buNone/>
            </a:pPr>
            <a:endParaRPr sz="1000">
              <a:solidFill>
                <a:srgbClr val="000000"/>
              </a:solidFill>
            </a:endParaRPr>
          </a:p>
          <a:p>
            <a:pPr marL="0" lvl="0" indent="0" algn="l" rtl="0">
              <a:lnSpc>
                <a:spcPct val="100000"/>
              </a:lnSpc>
              <a:spcBef>
                <a:spcPts val="600"/>
              </a:spcBef>
              <a:spcAft>
                <a:spcPts val="0"/>
              </a:spcAft>
              <a:buSzPts val="1400"/>
              <a:buNone/>
            </a:pPr>
            <a:endParaRPr sz="1000">
              <a:solidFill>
                <a:srgbClr val="000000"/>
              </a:solidFill>
            </a:endParaRPr>
          </a:p>
          <a:p>
            <a:pPr marL="0" lvl="0" indent="0" algn="l" rtl="0">
              <a:lnSpc>
                <a:spcPct val="100000"/>
              </a:lnSpc>
              <a:spcBef>
                <a:spcPts val="600"/>
              </a:spcBef>
              <a:spcAft>
                <a:spcPts val="0"/>
              </a:spcAft>
              <a:buSzPts val="1400"/>
              <a:buNone/>
            </a:pPr>
            <a:endParaRPr sz="1000">
              <a:solidFill>
                <a:srgbClr val="000000"/>
              </a:solidFill>
            </a:endParaRPr>
          </a:p>
          <a:p>
            <a:pPr marL="0" lvl="0" indent="0" algn="l" rtl="0">
              <a:lnSpc>
                <a:spcPct val="100000"/>
              </a:lnSpc>
              <a:spcBef>
                <a:spcPts val="600"/>
              </a:spcBef>
              <a:spcAft>
                <a:spcPts val="0"/>
              </a:spcAft>
              <a:buSzPts val="1400"/>
              <a:buNone/>
            </a:pPr>
            <a:endParaRPr sz="1000">
              <a:solidFill>
                <a:srgbClr val="000000"/>
              </a:solidFill>
            </a:endParaRPr>
          </a:p>
          <a:p>
            <a:pPr marL="0" lvl="0" indent="0" algn="l" rtl="0">
              <a:lnSpc>
                <a:spcPct val="100000"/>
              </a:lnSpc>
              <a:spcBef>
                <a:spcPts val="600"/>
              </a:spcBef>
              <a:spcAft>
                <a:spcPts val="0"/>
              </a:spcAft>
              <a:buSzPts val="1400"/>
              <a:buNone/>
            </a:pPr>
            <a:endParaRPr sz="1000">
              <a:solidFill>
                <a:srgbClr val="000000"/>
              </a:solidFill>
            </a:endParaRPr>
          </a:p>
          <a:p>
            <a:pPr marL="457200" lvl="0" indent="-228600" algn="l" rtl="0">
              <a:lnSpc>
                <a:spcPct val="100000"/>
              </a:lnSpc>
              <a:spcBef>
                <a:spcPts val="600"/>
              </a:spcBef>
              <a:spcAft>
                <a:spcPts val="0"/>
              </a:spcAft>
              <a:buClr>
                <a:schemeClr val="accent5"/>
              </a:buClr>
              <a:buSzPts val="1400"/>
              <a:buFont typeface="Nunito Light"/>
              <a:buNone/>
            </a:pPr>
            <a:endParaRPr sz="1000">
              <a:solidFill>
                <a:srgbClr val="000000"/>
              </a:solidFill>
            </a:endParaRPr>
          </a:p>
        </p:txBody>
      </p:sp>
      <p:sp>
        <p:nvSpPr>
          <p:cNvPr id="424" name="Google Shape;424;p52"/>
          <p:cNvSpPr/>
          <p:nvPr/>
        </p:nvSpPr>
        <p:spPr>
          <a:xfrm>
            <a:off x="1371600" y="2970276"/>
            <a:ext cx="7620000" cy="15696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Garamond"/>
                <a:ea typeface="Garamond"/>
                <a:cs typeface="Garamond"/>
                <a:sym typeface="Garamond"/>
              </a:rPr>
              <a:t>Contrast things by making them different.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200"/>
              <a:buFont typeface="Arial"/>
              <a:buNone/>
            </a:pPr>
            <a:r>
              <a:rPr lang="en-US" sz="7200" b="1" i="0" u="none" strike="noStrike" cap="none">
                <a:solidFill>
                  <a:srgbClr val="000000"/>
                </a:solidFill>
                <a:latin typeface="Arial"/>
                <a:ea typeface="Arial"/>
                <a:cs typeface="Arial"/>
                <a:sym typeface="Arial"/>
              </a:rPr>
              <a:t>Very different.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53"/>
          <p:cNvPicPr preferRelativeResize="0"/>
          <p:nvPr/>
        </p:nvPicPr>
        <p:blipFill rotWithShape="1">
          <a:blip r:embed="rId3">
            <a:alphaModFix/>
          </a:blip>
          <a:srcRect/>
          <a:stretch/>
        </p:blipFill>
        <p:spPr>
          <a:xfrm>
            <a:off x="0" y="762000"/>
            <a:ext cx="5994400" cy="4495800"/>
          </a:xfrm>
          <a:prstGeom prst="rect">
            <a:avLst/>
          </a:prstGeom>
          <a:noFill/>
          <a:ln>
            <a:noFill/>
          </a:ln>
        </p:spPr>
      </p:pic>
      <p:pic>
        <p:nvPicPr>
          <p:cNvPr id="430" name="Google Shape;430;p53"/>
          <p:cNvPicPr preferRelativeResize="0"/>
          <p:nvPr/>
        </p:nvPicPr>
        <p:blipFill rotWithShape="1">
          <a:blip r:embed="rId4">
            <a:alphaModFix/>
          </a:blip>
          <a:srcRect/>
          <a:stretch/>
        </p:blipFill>
        <p:spPr>
          <a:xfrm>
            <a:off x="6172200" y="762000"/>
            <a:ext cx="6019800" cy="4514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27" descr="0-Thoughts On Position.png">
            <a:hlinkClick r:id="rId3"/>
          </p:cNvPr>
          <p:cNvPicPr preferRelativeResize="0"/>
          <p:nvPr/>
        </p:nvPicPr>
        <p:blipFill rotWithShape="1">
          <a:blip r:embed="rId4">
            <a:alphaModFix/>
          </a:blip>
          <a:srcRect/>
          <a:stretch/>
        </p:blipFill>
        <p:spPr>
          <a:xfrm>
            <a:off x="1260948" y="394169"/>
            <a:ext cx="9670105" cy="5346892"/>
          </a:xfrm>
          <a:prstGeom prst="rect">
            <a:avLst/>
          </a:prstGeom>
          <a:noFill/>
          <a:ln>
            <a:noFill/>
          </a:ln>
        </p:spPr>
      </p:pic>
      <p:sp>
        <p:nvSpPr>
          <p:cNvPr id="258" name="Google Shape;258;p27"/>
          <p:cNvSpPr txBox="1"/>
          <p:nvPr/>
        </p:nvSpPr>
        <p:spPr>
          <a:xfrm>
            <a:off x="1652567" y="5933155"/>
            <a:ext cx="5893200" cy="688000"/>
          </a:xfrm>
          <a:prstGeom prst="rect">
            <a:avLst/>
          </a:prstGeom>
          <a:noFill/>
          <a:ln>
            <a:noFill/>
          </a:ln>
        </p:spPr>
        <p:txBody>
          <a:bodyPr spcFirstLastPara="1" wrap="square" lIns="25400" tIns="25400" rIns="25400" bIns="25400" anchor="ctr" anchorCtr="0">
            <a:noAutofit/>
          </a:bodyPr>
          <a:lstStyle/>
          <a:p>
            <a:pPr marL="0" marR="0" lvl="0" indent="0" algn="l" rtl="0">
              <a:lnSpc>
                <a:spcPct val="100000"/>
              </a:lnSpc>
              <a:spcBef>
                <a:spcPts val="0"/>
              </a:spcBef>
              <a:spcAft>
                <a:spcPts val="0"/>
              </a:spcAft>
              <a:buClr>
                <a:srgbClr val="000000"/>
              </a:buClr>
              <a:buSzPts val="1467"/>
              <a:buFont typeface="Arial"/>
              <a:buNone/>
            </a:pPr>
            <a:r>
              <a:rPr lang="en-US" sz="1467" b="0" i="0" u="none" strike="noStrike" cap="none">
                <a:solidFill>
                  <a:srgbClr val="000000"/>
                </a:solidFill>
                <a:latin typeface="Oxygen"/>
                <a:ea typeface="Oxygen"/>
                <a:cs typeface="Oxygen"/>
                <a:sym typeface="Oxygen"/>
              </a:rPr>
              <a:t>Nei Valente - brazilian graphic designer and street photographer</a:t>
            </a:r>
            <a:br>
              <a:rPr lang="en-US" sz="1467" b="0" i="0" u="none" strike="noStrike" cap="none">
                <a:solidFill>
                  <a:srgbClr val="000000"/>
                </a:solidFill>
                <a:latin typeface="Oxygen"/>
                <a:ea typeface="Oxygen"/>
                <a:cs typeface="Oxygen"/>
                <a:sym typeface="Oxygen"/>
              </a:rPr>
            </a:br>
            <a:r>
              <a:rPr lang="en-US" sz="1467" b="0" i="0" u="none" strike="noStrike" cap="none">
                <a:solidFill>
                  <a:srgbClr val="000000"/>
                </a:solidFill>
                <a:latin typeface="Oxygen"/>
                <a:ea typeface="Oxygen"/>
                <a:cs typeface="Oxygen"/>
                <a:sym typeface="Oxygen"/>
              </a:rPr>
              <a:t>288 responses. (159-female, 113-male, 16-no answer</a:t>
            </a:r>
            <a:endParaRPr sz="1467"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4"/>
          <p:cNvSpPr txBox="1">
            <a:spLocks noGrp="1"/>
          </p:cNvSpPr>
          <p:nvPr>
            <p:ph type="title"/>
          </p:nvPr>
        </p:nvSpPr>
        <p:spPr>
          <a:xfrm>
            <a:off x="415600" y="593367"/>
            <a:ext cx="11360700" cy="831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Contrast tips for research poster</a:t>
            </a:r>
            <a:endParaRPr/>
          </a:p>
        </p:txBody>
      </p:sp>
      <p:sp>
        <p:nvSpPr>
          <p:cNvPr id="437" name="Google Shape;437;p5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p>
            <a:pPr marL="457200" lvl="0" indent="-381000" algn="l" rtl="0">
              <a:spcBef>
                <a:spcPts val="0"/>
              </a:spcBef>
              <a:spcAft>
                <a:spcPts val="0"/>
              </a:spcAft>
              <a:buClr>
                <a:srgbClr val="000000"/>
              </a:buClr>
              <a:buSzPts val="2400"/>
              <a:buChar char="●"/>
            </a:pPr>
            <a:r>
              <a:rPr lang="en-US">
                <a:solidFill>
                  <a:srgbClr val="000000"/>
                </a:solidFill>
              </a:rPr>
              <a:t>Make sure there is enough contrast between your text and background</a:t>
            </a:r>
            <a:endParaRPr>
              <a:solidFill>
                <a:srgbClr val="000000"/>
              </a:solidFill>
            </a:endParaRPr>
          </a:p>
          <a:p>
            <a:pPr marL="457200" lvl="0" indent="-381000" algn="l" rtl="0">
              <a:spcBef>
                <a:spcPts val="1000"/>
              </a:spcBef>
              <a:spcAft>
                <a:spcPts val="0"/>
              </a:spcAft>
              <a:buClr>
                <a:srgbClr val="000000"/>
              </a:buClr>
              <a:buSzPts val="2400"/>
              <a:buChar char="●"/>
            </a:pPr>
            <a:r>
              <a:rPr lang="en-US">
                <a:solidFill>
                  <a:srgbClr val="000000"/>
                </a:solidFill>
              </a:rPr>
              <a:t>Black and white have the highest contrast- easiest to read</a:t>
            </a:r>
            <a:endParaRPr>
              <a:solidFill>
                <a:srgbClr val="000000"/>
              </a:solidFill>
            </a:endParaRPr>
          </a:p>
          <a:p>
            <a:pPr marL="457200" lvl="0" indent="-381000" algn="l" rtl="0">
              <a:spcBef>
                <a:spcPts val="1000"/>
              </a:spcBef>
              <a:spcAft>
                <a:spcPts val="1000"/>
              </a:spcAft>
              <a:buClr>
                <a:srgbClr val="000000"/>
              </a:buClr>
              <a:buSzPts val="2400"/>
              <a:buChar char="●"/>
            </a:pPr>
            <a:r>
              <a:rPr lang="en-US">
                <a:solidFill>
                  <a:srgbClr val="000000"/>
                </a:solidFill>
              </a:rPr>
              <a:t>Use contrast to catch your reader’s attention</a:t>
            </a:r>
            <a:endParaRPr>
              <a:solidFill>
                <a:srgbClr val="0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55"/>
          <p:cNvSpPr txBox="1">
            <a:spLocks noGrp="1"/>
          </p:cNvSpPr>
          <p:nvPr>
            <p:ph type="title"/>
          </p:nvPr>
        </p:nvSpPr>
        <p:spPr>
          <a:xfrm>
            <a:off x="793933" y="702267"/>
            <a:ext cx="9202800" cy="6140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US" sz="3600">
                <a:solidFill>
                  <a:srgbClr val="000000"/>
                </a:solidFill>
                <a:latin typeface="Arial"/>
                <a:ea typeface="Arial"/>
                <a:cs typeface="Arial"/>
                <a:sym typeface="Arial"/>
              </a:rPr>
              <a:t>Type Classification</a:t>
            </a:r>
            <a:endParaRPr/>
          </a:p>
        </p:txBody>
      </p:sp>
      <p:sp>
        <p:nvSpPr>
          <p:cNvPr id="443" name="Google Shape;443;p55"/>
          <p:cNvSpPr txBox="1">
            <a:spLocks noGrp="1"/>
          </p:cNvSpPr>
          <p:nvPr>
            <p:ph type="body" idx="1"/>
          </p:nvPr>
        </p:nvSpPr>
        <p:spPr>
          <a:xfrm>
            <a:off x="415600" y="1536633"/>
            <a:ext cx="5333100" cy="4555200"/>
          </a:xfrm>
          <a:prstGeom prst="rect">
            <a:avLst/>
          </a:prstGeom>
          <a:noFill/>
          <a:ln>
            <a:noFill/>
          </a:ln>
        </p:spPr>
        <p:txBody>
          <a:bodyPr spcFirstLastPara="1" wrap="square" lIns="0" tIns="0" rIns="0" bIns="0" anchor="t" anchorCtr="0">
            <a:noAutofit/>
          </a:bodyPr>
          <a:lstStyle/>
          <a:p>
            <a:pPr marL="152396" lvl="0" indent="0" algn="l" rtl="0">
              <a:lnSpc>
                <a:spcPct val="100000"/>
              </a:lnSpc>
              <a:spcBef>
                <a:spcPts val="800"/>
              </a:spcBef>
              <a:spcAft>
                <a:spcPts val="0"/>
              </a:spcAft>
              <a:buSzPts val="2200"/>
              <a:buNone/>
            </a:pPr>
            <a:r>
              <a:rPr lang="en-US" sz="3600" b="1">
                <a:solidFill>
                  <a:srgbClr val="000000"/>
                </a:solidFill>
                <a:latin typeface="Garamond"/>
                <a:ea typeface="Garamond"/>
                <a:cs typeface="Garamond"/>
                <a:sym typeface="Garamond"/>
              </a:rPr>
              <a:t>Serif</a:t>
            </a:r>
            <a:endParaRPr sz="3200" b="1">
              <a:solidFill>
                <a:srgbClr val="000000"/>
              </a:solidFill>
              <a:latin typeface="Garamond"/>
              <a:ea typeface="Garamond"/>
              <a:cs typeface="Garamond"/>
              <a:sym typeface="Garamond"/>
            </a:endParaRPr>
          </a:p>
          <a:p>
            <a:pPr marL="609585" lvl="0" indent="-491054" algn="l" rtl="0">
              <a:lnSpc>
                <a:spcPct val="100000"/>
              </a:lnSpc>
              <a:spcBef>
                <a:spcPts val="800"/>
              </a:spcBef>
              <a:spcAft>
                <a:spcPts val="0"/>
              </a:spcAft>
              <a:buSzPts val="2200"/>
              <a:buFont typeface="Arial"/>
              <a:buChar char="•"/>
            </a:pPr>
            <a:r>
              <a:rPr lang="en-US">
                <a:solidFill>
                  <a:srgbClr val="000000"/>
                </a:solidFill>
                <a:latin typeface="Garamond"/>
                <a:ea typeface="Garamond"/>
                <a:cs typeface="Garamond"/>
                <a:sym typeface="Garamond"/>
              </a:rPr>
              <a:t>Serif fonts have small strokes or tails at the end of the letters</a:t>
            </a:r>
            <a:endParaRPr/>
          </a:p>
          <a:p>
            <a:pPr marL="609585" lvl="0" indent="-491054" algn="l" rtl="0">
              <a:lnSpc>
                <a:spcPct val="100000"/>
              </a:lnSpc>
              <a:spcBef>
                <a:spcPts val="800"/>
              </a:spcBef>
              <a:spcAft>
                <a:spcPts val="0"/>
              </a:spcAft>
              <a:buSzPts val="2200"/>
              <a:buFont typeface="Arial"/>
              <a:buChar char="•"/>
            </a:pPr>
            <a:r>
              <a:rPr lang="en-US">
                <a:solidFill>
                  <a:srgbClr val="000000"/>
                </a:solidFill>
                <a:latin typeface="Garamond"/>
                <a:ea typeface="Garamond"/>
                <a:cs typeface="Garamond"/>
                <a:sym typeface="Garamond"/>
              </a:rPr>
              <a:t>Creates a more traditional and formal look</a:t>
            </a:r>
            <a:endParaRPr/>
          </a:p>
          <a:p>
            <a:pPr marL="609585" lvl="0" indent="-491054" algn="l" rtl="0">
              <a:lnSpc>
                <a:spcPct val="100000"/>
              </a:lnSpc>
              <a:spcBef>
                <a:spcPts val="800"/>
              </a:spcBef>
              <a:spcAft>
                <a:spcPts val="0"/>
              </a:spcAft>
              <a:buSzPts val="2200"/>
              <a:buFont typeface="Arial"/>
              <a:buChar char="•"/>
            </a:pPr>
            <a:r>
              <a:rPr lang="en-US">
                <a:solidFill>
                  <a:srgbClr val="000000"/>
                </a:solidFill>
                <a:latin typeface="Garamond"/>
                <a:ea typeface="Garamond"/>
                <a:cs typeface="Garamond"/>
                <a:sym typeface="Garamond"/>
              </a:rPr>
              <a:t>Good for print; body text</a:t>
            </a:r>
            <a:endParaRPr/>
          </a:p>
        </p:txBody>
      </p:sp>
      <p:sp>
        <p:nvSpPr>
          <p:cNvPr id="444" name="Google Shape;444;p55"/>
          <p:cNvSpPr txBox="1">
            <a:spLocks noGrp="1"/>
          </p:cNvSpPr>
          <p:nvPr>
            <p:ph type="body" idx="2"/>
          </p:nvPr>
        </p:nvSpPr>
        <p:spPr>
          <a:xfrm>
            <a:off x="6443200" y="1536633"/>
            <a:ext cx="5333100" cy="4555200"/>
          </a:xfrm>
          <a:prstGeom prst="rect">
            <a:avLst/>
          </a:prstGeom>
          <a:noFill/>
          <a:ln>
            <a:noFill/>
          </a:ln>
        </p:spPr>
        <p:txBody>
          <a:bodyPr spcFirstLastPara="1" wrap="square" lIns="0" tIns="0" rIns="0" bIns="0" anchor="t" anchorCtr="0">
            <a:noAutofit/>
          </a:bodyPr>
          <a:lstStyle/>
          <a:p>
            <a:pPr marL="152396" lvl="0" indent="0" algn="l" rtl="0">
              <a:lnSpc>
                <a:spcPct val="100000"/>
              </a:lnSpc>
              <a:spcBef>
                <a:spcPts val="800"/>
              </a:spcBef>
              <a:spcAft>
                <a:spcPts val="0"/>
              </a:spcAft>
              <a:buSzPts val="2200"/>
              <a:buNone/>
            </a:pPr>
            <a:r>
              <a:rPr lang="en-US" sz="3600" b="1">
                <a:solidFill>
                  <a:srgbClr val="000000"/>
                </a:solidFill>
                <a:latin typeface="Arial"/>
                <a:ea typeface="Arial"/>
                <a:cs typeface="Arial"/>
                <a:sym typeface="Arial"/>
              </a:rPr>
              <a:t>Sans Serif</a:t>
            </a:r>
            <a:endParaRPr/>
          </a:p>
          <a:p>
            <a:pPr marL="609585" lvl="0" indent="-491054" algn="l" rtl="0">
              <a:lnSpc>
                <a:spcPct val="100000"/>
              </a:lnSpc>
              <a:spcBef>
                <a:spcPts val="800"/>
              </a:spcBef>
              <a:spcAft>
                <a:spcPts val="0"/>
              </a:spcAft>
              <a:buSzPts val="2200"/>
              <a:buFont typeface="Arial"/>
              <a:buChar char="•"/>
            </a:pPr>
            <a:r>
              <a:rPr lang="en-US">
                <a:solidFill>
                  <a:srgbClr val="000000"/>
                </a:solidFill>
                <a:latin typeface="Arial"/>
                <a:ea typeface="Arial"/>
                <a:cs typeface="Arial"/>
                <a:sym typeface="Arial"/>
              </a:rPr>
              <a:t>Sans serif don’t have tails</a:t>
            </a:r>
            <a:endParaRPr/>
          </a:p>
          <a:p>
            <a:pPr marL="609585" lvl="0" indent="-491054" algn="l" rtl="0">
              <a:lnSpc>
                <a:spcPct val="100000"/>
              </a:lnSpc>
              <a:spcBef>
                <a:spcPts val="800"/>
              </a:spcBef>
              <a:spcAft>
                <a:spcPts val="0"/>
              </a:spcAft>
              <a:buSzPts val="2200"/>
              <a:buFont typeface="Arial"/>
              <a:buChar char="•"/>
            </a:pPr>
            <a:r>
              <a:rPr lang="en-US">
                <a:solidFill>
                  <a:srgbClr val="000000"/>
                </a:solidFill>
                <a:latin typeface="Arial"/>
                <a:ea typeface="Arial"/>
                <a:cs typeface="Arial"/>
                <a:sym typeface="Arial"/>
              </a:rPr>
              <a:t>Creates a more clean, modern look</a:t>
            </a:r>
            <a:endParaRPr/>
          </a:p>
          <a:p>
            <a:pPr marL="609585" lvl="0" indent="-491054" algn="l" rtl="0">
              <a:lnSpc>
                <a:spcPct val="100000"/>
              </a:lnSpc>
              <a:spcBef>
                <a:spcPts val="800"/>
              </a:spcBef>
              <a:spcAft>
                <a:spcPts val="0"/>
              </a:spcAft>
              <a:buSzPts val="2200"/>
              <a:buFont typeface="Arial"/>
              <a:buChar char="•"/>
            </a:pPr>
            <a:r>
              <a:rPr lang="en-US">
                <a:solidFill>
                  <a:srgbClr val="000000"/>
                </a:solidFill>
                <a:latin typeface="Arial"/>
                <a:ea typeface="Arial"/>
                <a:cs typeface="Arial"/>
                <a:sym typeface="Arial"/>
              </a:rPr>
              <a:t>Good for print headlines, digital body text</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6"/>
          <p:cNvSpPr txBox="1">
            <a:spLocks noGrp="1"/>
          </p:cNvSpPr>
          <p:nvPr>
            <p:ph type="title"/>
          </p:nvPr>
        </p:nvSpPr>
        <p:spPr>
          <a:xfrm>
            <a:off x="415600" y="593367"/>
            <a:ext cx="11360700" cy="831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Typography tips for research posters</a:t>
            </a:r>
            <a:endParaRPr/>
          </a:p>
        </p:txBody>
      </p:sp>
      <p:sp>
        <p:nvSpPr>
          <p:cNvPr id="451" name="Google Shape;451;p56"/>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p>
            <a:pPr marL="457200" lvl="0" indent="-381000" algn="l" rtl="0">
              <a:spcBef>
                <a:spcPts val="0"/>
              </a:spcBef>
              <a:spcAft>
                <a:spcPts val="0"/>
              </a:spcAft>
              <a:buSzPts val="2400"/>
              <a:buChar char="●"/>
            </a:pPr>
            <a:r>
              <a:rPr lang="en-US"/>
              <a:t>Don’t go smaller than 24pt font</a:t>
            </a:r>
            <a:endParaRPr/>
          </a:p>
          <a:p>
            <a:pPr marL="457200" lvl="0" indent="-381000" algn="l" rtl="0">
              <a:spcBef>
                <a:spcPts val="0"/>
              </a:spcBef>
              <a:spcAft>
                <a:spcPts val="0"/>
              </a:spcAft>
              <a:buSzPts val="2400"/>
              <a:buChar char="●"/>
            </a:pPr>
            <a:r>
              <a:rPr lang="en-US"/>
              <a:t>Sans serif reads better on posters (especially in digital format)</a:t>
            </a:r>
            <a:endParaRPr/>
          </a:p>
          <a:p>
            <a:pPr marL="457200" lvl="0" indent="-381000" algn="l" rtl="0">
              <a:spcBef>
                <a:spcPts val="0"/>
              </a:spcBef>
              <a:spcAft>
                <a:spcPts val="0"/>
              </a:spcAft>
              <a:buSzPts val="2400"/>
              <a:buChar char="●"/>
            </a:pPr>
            <a:r>
              <a:rPr lang="en-US"/>
              <a:t>Limit the number of fonts- one for heading/title and one for body text</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57"/>
          <p:cNvSpPr txBox="1">
            <a:spLocks noGrp="1"/>
          </p:cNvSpPr>
          <p:nvPr>
            <p:ph type="body" idx="4294967295"/>
          </p:nvPr>
        </p:nvSpPr>
        <p:spPr>
          <a:xfrm>
            <a:off x="749808" y="886030"/>
            <a:ext cx="10222992" cy="4454066"/>
          </a:xfrm>
          <a:prstGeom prst="rect">
            <a:avLst/>
          </a:prstGeom>
          <a:noFill/>
          <a:ln>
            <a:noFill/>
          </a:ln>
        </p:spPr>
        <p:txBody>
          <a:bodyPr spcFirstLastPara="1" wrap="square" lIns="0" tIns="0" rIns="0" bIns="0" anchor="t" anchorCtr="0">
            <a:noAutofit/>
          </a:bodyPr>
          <a:lstStyle/>
          <a:p>
            <a:pPr marL="186262" lvl="0" indent="0" algn="l" rtl="0">
              <a:lnSpc>
                <a:spcPct val="100000"/>
              </a:lnSpc>
              <a:spcBef>
                <a:spcPts val="480"/>
              </a:spcBef>
              <a:spcAft>
                <a:spcPts val="0"/>
              </a:spcAft>
              <a:buSzPts val="1400"/>
              <a:buNone/>
            </a:pPr>
            <a:r>
              <a:rPr lang="en-US" sz="3200">
                <a:solidFill>
                  <a:srgbClr val="000000"/>
                </a:solidFill>
                <a:latin typeface="Arial"/>
                <a:ea typeface="Arial"/>
                <a:cs typeface="Arial"/>
                <a:sym typeface="Arial"/>
              </a:rPr>
              <a:t>Color can:</a:t>
            </a:r>
            <a:endParaRPr/>
          </a:p>
          <a:p>
            <a:pPr marL="647693" lvl="0" indent="-342900" algn="l" rtl="0">
              <a:lnSpc>
                <a:spcPct val="100000"/>
              </a:lnSpc>
              <a:spcBef>
                <a:spcPts val="1813"/>
              </a:spcBef>
              <a:spcAft>
                <a:spcPts val="0"/>
              </a:spcAft>
              <a:buSzPts val="1400"/>
              <a:buFont typeface="Arial"/>
              <a:buChar char="•"/>
            </a:pPr>
            <a:r>
              <a:rPr lang="en-US" sz="2400">
                <a:solidFill>
                  <a:srgbClr val="000000"/>
                </a:solidFill>
                <a:latin typeface="Arial"/>
                <a:ea typeface="Arial"/>
                <a:cs typeface="Arial"/>
                <a:sym typeface="Arial"/>
              </a:rPr>
              <a:t>Evoke emotion</a:t>
            </a:r>
            <a:endParaRPr/>
          </a:p>
          <a:p>
            <a:pPr marL="647693" lvl="0" indent="-342900" algn="l" rtl="0">
              <a:lnSpc>
                <a:spcPct val="100000"/>
              </a:lnSpc>
              <a:spcBef>
                <a:spcPts val="1813"/>
              </a:spcBef>
              <a:spcAft>
                <a:spcPts val="0"/>
              </a:spcAft>
              <a:buSzPts val="1400"/>
              <a:buFont typeface="Arial"/>
              <a:buChar char="•"/>
            </a:pPr>
            <a:r>
              <a:rPr lang="en-US" sz="2400">
                <a:solidFill>
                  <a:srgbClr val="000000"/>
                </a:solidFill>
                <a:latin typeface="Arial"/>
                <a:ea typeface="Arial"/>
                <a:cs typeface="Arial"/>
                <a:sym typeface="Arial"/>
              </a:rPr>
              <a:t>Create emphasis</a:t>
            </a:r>
            <a:endParaRPr/>
          </a:p>
          <a:p>
            <a:pPr marL="647693" lvl="0" indent="-342900" algn="l" rtl="0">
              <a:lnSpc>
                <a:spcPct val="100000"/>
              </a:lnSpc>
              <a:spcBef>
                <a:spcPts val="1813"/>
              </a:spcBef>
              <a:spcAft>
                <a:spcPts val="0"/>
              </a:spcAft>
              <a:buSzPts val="1400"/>
              <a:buFont typeface="Arial"/>
              <a:buChar char="•"/>
            </a:pPr>
            <a:r>
              <a:rPr lang="en-US" sz="2400">
                <a:solidFill>
                  <a:srgbClr val="000000"/>
                </a:solidFill>
                <a:latin typeface="Arial"/>
                <a:ea typeface="Arial"/>
                <a:cs typeface="Arial"/>
                <a:sym typeface="Arial"/>
              </a:rPr>
              <a:t>Group related elements</a:t>
            </a:r>
            <a:endParaRPr/>
          </a:p>
          <a:p>
            <a:pPr marL="609585" lvl="0" indent="-304791" algn="l" rtl="0">
              <a:lnSpc>
                <a:spcPct val="100000"/>
              </a:lnSpc>
              <a:spcBef>
                <a:spcPts val="1813"/>
              </a:spcBef>
              <a:spcAft>
                <a:spcPts val="0"/>
              </a:spcAft>
              <a:buSzPts val="1400"/>
              <a:buNone/>
            </a:pPr>
            <a:endParaRPr>
              <a:solidFill>
                <a:srgbClr val="000000"/>
              </a:solidFill>
              <a:latin typeface="Arial"/>
              <a:ea typeface="Arial"/>
              <a:cs typeface="Arial"/>
              <a:sym typeface="Arial"/>
            </a:endParaRPr>
          </a:p>
          <a:p>
            <a:pPr marL="186262" lvl="0" indent="0" algn="l" rtl="0">
              <a:lnSpc>
                <a:spcPct val="100000"/>
              </a:lnSpc>
              <a:spcBef>
                <a:spcPts val="1813"/>
              </a:spcBef>
              <a:spcAft>
                <a:spcPts val="0"/>
              </a:spcAft>
              <a:buSzPts val="1400"/>
              <a:buNone/>
            </a:pPr>
            <a:r>
              <a:rPr lang="en-US" sz="3200">
                <a:solidFill>
                  <a:srgbClr val="000000"/>
                </a:solidFill>
                <a:latin typeface="Arial"/>
                <a:ea typeface="Arial"/>
                <a:cs typeface="Arial"/>
                <a:sym typeface="Arial"/>
              </a:rPr>
              <a:t>But it can also:</a:t>
            </a:r>
            <a:endParaRPr/>
          </a:p>
          <a:p>
            <a:pPr marL="647693" lvl="0" indent="-342900" algn="l" rtl="0">
              <a:lnSpc>
                <a:spcPct val="100000"/>
              </a:lnSpc>
              <a:spcBef>
                <a:spcPts val="1813"/>
              </a:spcBef>
              <a:spcAft>
                <a:spcPts val="0"/>
              </a:spcAft>
              <a:buSzPts val="1400"/>
              <a:buFont typeface="Arial"/>
              <a:buChar char="•"/>
            </a:pPr>
            <a:r>
              <a:rPr lang="en-US" sz="2400">
                <a:solidFill>
                  <a:srgbClr val="000000"/>
                </a:solidFill>
                <a:latin typeface="Arial"/>
                <a:ea typeface="Arial"/>
                <a:cs typeface="Arial"/>
                <a:sym typeface="Arial"/>
              </a:rPr>
              <a:t>Overwhelm your audience</a:t>
            </a:r>
            <a:endParaRPr/>
          </a:p>
          <a:p>
            <a:pPr marL="647693" lvl="0" indent="-342900" algn="l" rtl="0">
              <a:lnSpc>
                <a:spcPct val="100000"/>
              </a:lnSpc>
              <a:spcBef>
                <a:spcPts val="1813"/>
              </a:spcBef>
              <a:spcAft>
                <a:spcPts val="0"/>
              </a:spcAft>
              <a:buSzPts val="1400"/>
              <a:buFont typeface="Arial"/>
              <a:buChar char="•"/>
            </a:pPr>
            <a:r>
              <a:rPr lang="en-US" sz="2400">
                <a:solidFill>
                  <a:srgbClr val="000000"/>
                </a:solidFill>
                <a:latin typeface="Arial"/>
                <a:ea typeface="Arial"/>
                <a:cs typeface="Arial"/>
                <a:sym typeface="Arial"/>
              </a:rPr>
              <a:t>Cause distraction</a:t>
            </a:r>
            <a:endParaRPr/>
          </a:p>
          <a:p>
            <a:pPr marL="609585" lvl="0" indent="-304791" algn="l" rtl="0">
              <a:lnSpc>
                <a:spcPct val="100000"/>
              </a:lnSpc>
              <a:spcBef>
                <a:spcPts val="1813"/>
              </a:spcBef>
              <a:spcAft>
                <a:spcPts val="0"/>
              </a:spcAft>
              <a:buSzPts val="1400"/>
              <a:buNone/>
            </a:pPr>
            <a:endParaRPr>
              <a:solidFill>
                <a:srgbClr val="000000"/>
              </a:solidFill>
              <a:latin typeface="Arial"/>
              <a:ea typeface="Arial"/>
              <a:cs typeface="Arial"/>
              <a:sym typeface="Arial"/>
            </a:endParaRPr>
          </a:p>
          <a:p>
            <a:pPr marL="186262" lvl="0" indent="0" algn="l" rtl="0">
              <a:lnSpc>
                <a:spcPct val="100000"/>
              </a:lnSpc>
              <a:spcBef>
                <a:spcPts val="1813"/>
              </a:spcBef>
              <a:spcAft>
                <a:spcPts val="0"/>
              </a:spcAft>
              <a:buSzPts val="1400"/>
              <a:buNone/>
            </a:pPr>
            <a:endParaRPr>
              <a:solidFill>
                <a:srgbClr val="000000"/>
              </a:solidFill>
              <a:latin typeface="Arial"/>
              <a:ea typeface="Arial"/>
              <a:cs typeface="Arial"/>
              <a:sym typeface="Arial"/>
            </a:endParaRPr>
          </a:p>
          <a:p>
            <a:pPr marL="609585" lvl="0" indent="-304791" algn="l" rtl="0">
              <a:lnSpc>
                <a:spcPct val="100000"/>
              </a:lnSpc>
              <a:spcBef>
                <a:spcPts val="1813"/>
              </a:spcBef>
              <a:spcAft>
                <a:spcPts val="0"/>
              </a:spcAft>
              <a:buSzPts val="1400"/>
              <a:buNone/>
            </a:pPr>
            <a:endParaRPr>
              <a:solidFill>
                <a:srgbClr val="000000"/>
              </a:solidFill>
              <a:latin typeface="Arial"/>
              <a:ea typeface="Arial"/>
              <a:cs typeface="Arial"/>
              <a:sym typeface="Arial"/>
            </a:endParaRPr>
          </a:p>
          <a:p>
            <a:pPr marL="609585" lvl="0" indent="-304791" algn="l" rtl="0">
              <a:lnSpc>
                <a:spcPct val="100000"/>
              </a:lnSpc>
              <a:spcBef>
                <a:spcPts val="1813"/>
              </a:spcBef>
              <a:spcAft>
                <a:spcPts val="1333"/>
              </a:spcAft>
              <a:buSzPts val="1400"/>
              <a:buNone/>
            </a:pPr>
            <a:endParaRPr>
              <a:solidFill>
                <a:srgbClr val="000000"/>
              </a:solidFill>
              <a:latin typeface="Arial"/>
              <a:ea typeface="Arial"/>
              <a:cs typeface="Arial"/>
              <a:sym typeface="Arial"/>
            </a:endParaRPr>
          </a:p>
        </p:txBody>
      </p:sp>
      <p:pic>
        <p:nvPicPr>
          <p:cNvPr id="458" name="Google Shape;458;p57"/>
          <p:cNvPicPr preferRelativeResize="0"/>
          <p:nvPr/>
        </p:nvPicPr>
        <p:blipFill rotWithShape="1">
          <a:blip r:embed="rId3">
            <a:alphaModFix/>
          </a:blip>
          <a:srcRect/>
          <a:stretch/>
        </p:blipFill>
        <p:spPr>
          <a:xfrm>
            <a:off x="5966221" y="886030"/>
            <a:ext cx="6225779" cy="531266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8"/>
          <p:cNvSpPr txBox="1">
            <a:spLocks noGrp="1"/>
          </p:cNvSpPr>
          <p:nvPr>
            <p:ph type="title"/>
          </p:nvPr>
        </p:nvSpPr>
        <p:spPr>
          <a:xfrm>
            <a:off x="780869" y="628525"/>
            <a:ext cx="9202800" cy="6140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US" sz="3600">
                <a:solidFill>
                  <a:schemeClr val="dk1"/>
                </a:solidFill>
                <a:latin typeface="Arial"/>
                <a:ea typeface="Arial"/>
                <a:cs typeface="Arial"/>
                <a:sym typeface="Arial"/>
              </a:rPr>
              <a:t>Complementary Colors</a:t>
            </a:r>
            <a:endParaRPr/>
          </a:p>
        </p:txBody>
      </p:sp>
      <p:pic>
        <p:nvPicPr>
          <p:cNvPr id="465" name="Google Shape;465;p58"/>
          <p:cNvPicPr preferRelativeResize="0"/>
          <p:nvPr/>
        </p:nvPicPr>
        <p:blipFill rotWithShape="1">
          <a:blip r:embed="rId3">
            <a:alphaModFix/>
          </a:blip>
          <a:srcRect/>
          <a:stretch/>
        </p:blipFill>
        <p:spPr>
          <a:xfrm>
            <a:off x="780869" y="1556229"/>
            <a:ext cx="10063832" cy="475116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9"/>
          <p:cNvSpPr txBox="1">
            <a:spLocks noGrp="1"/>
          </p:cNvSpPr>
          <p:nvPr>
            <p:ph type="title"/>
          </p:nvPr>
        </p:nvSpPr>
        <p:spPr>
          <a:xfrm>
            <a:off x="780869" y="613776"/>
            <a:ext cx="9202800" cy="6140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US" sz="3600">
                <a:latin typeface="Arial"/>
                <a:ea typeface="Arial"/>
                <a:cs typeface="Arial"/>
                <a:sym typeface="Arial"/>
              </a:rPr>
              <a:t>Split-complementary Colors</a:t>
            </a:r>
            <a:endParaRPr/>
          </a:p>
        </p:txBody>
      </p:sp>
      <p:pic>
        <p:nvPicPr>
          <p:cNvPr id="472" name="Google Shape;472;p59"/>
          <p:cNvPicPr preferRelativeResize="0">
            <a:picLocks noGrp="1"/>
          </p:cNvPicPr>
          <p:nvPr>
            <p:ph type="body" idx="4294967295"/>
          </p:nvPr>
        </p:nvPicPr>
        <p:blipFill rotWithShape="1">
          <a:blip r:embed="rId3">
            <a:alphaModFix/>
          </a:blip>
          <a:srcRect/>
          <a:stretch/>
        </p:blipFill>
        <p:spPr>
          <a:xfrm>
            <a:off x="780869" y="1583519"/>
            <a:ext cx="10070484" cy="475488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60"/>
          <p:cNvPicPr preferRelativeResize="0"/>
          <p:nvPr/>
        </p:nvPicPr>
        <p:blipFill rotWithShape="1">
          <a:blip r:embed="rId3">
            <a:alphaModFix/>
          </a:blip>
          <a:srcRect/>
          <a:stretch/>
        </p:blipFill>
        <p:spPr>
          <a:xfrm>
            <a:off x="762433" y="1602458"/>
            <a:ext cx="10071708" cy="4754880"/>
          </a:xfrm>
          <a:prstGeom prst="rect">
            <a:avLst/>
          </a:prstGeom>
          <a:noFill/>
          <a:ln>
            <a:noFill/>
          </a:ln>
        </p:spPr>
      </p:pic>
      <p:sp>
        <p:nvSpPr>
          <p:cNvPr id="479" name="Google Shape;479;p60"/>
          <p:cNvSpPr txBox="1">
            <a:spLocks noGrp="1"/>
          </p:cNvSpPr>
          <p:nvPr>
            <p:ph type="title"/>
          </p:nvPr>
        </p:nvSpPr>
        <p:spPr>
          <a:xfrm>
            <a:off x="762433" y="656547"/>
            <a:ext cx="9202800" cy="6140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US" sz="3600">
                <a:latin typeface="Arial"/>
                <a:ea typeface="Arial"/>
                <a:cs typeface="Arial"/>
                <a:sym typeface="Arial"/>
              </a:rPr>
              <a:t>Triad</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61"/>
          <p:cNvSpPr txBox="1">
            <a:spLocks noGrp="1"/>
          </p:cNvSpPr>
          <p:nvPr>
            <p:ph type="title"/>
          </p:nvPr>
        </p:nvSpPr>
        <p:spPr>
          <a:xfrm>
            <a:off x="791197" y="668578"/>
            <a:ext cx="9202800" cy="6140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US" sz="3240"/>
              <a:t/>
            </a:r>
            <a:br>
              <a:rPr lang="en-US" sz="3240"/>
            </a:br>
            <a:r>
              <a:rPr lang="en-US" sz="3600">
                <a:latin typeface="Arial"/>
                <a:ea typeface="Arial"/>
                <a:cs typeface="Arial"/>
                <a:sym typeface="Arial"/>
              </a:rPr>
              <a:t>Analogous</a:t>
            </a:r>
            <a:r>
              <a:rPr lang="en-US" sz="3240"/>
              <a:t>						</a:t>
            </a:r>
            <a:endParaRPr/>
          </a:p>
        </p:txBody>
      </p:sp>
      <p:pic>
        <p:nvPicPr>
          <p:cNvPr id="486" name="Google Shape;486;p61"/>
          <p:cNvPicPr preferRelativeResize="0"/>
          <p:nvPr/>
        </p:nvPicPr>
        <p:blipFill rotWithShape="1">
          <a:blip r:embed="rId3">
            <a:alphaModFix/>
          </a:blip>
          <a:srcRect/>
          <a:stretch/>
        </p:blipFill>
        <p:spPr>
          <a:xfrm>
            <a:off x="791197" y="1597578"/>
            <a:ext cx="10071704" cy="475488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62"/>
          <p:cNvPicPr preferRelativeResize="0"/>
          <p:nvPr/>
        </p:nvPicPr>
        <p:blipFill rotWithShape="1">
          <a:blip r:embed="rId3">
            <a:alphaModFix/>
          </a:blip>
          <a:srcRect/>
          <a:stretch/>
        </p:blipFill>
        <p:spPr>
          <a:xfrm>
            <a:off x="756417" y="1623782"/>
            <a:ext cx="10071700" cy="4754880"/>
          </a:xfrm>
          <a:prstGeom prst="rect">
            <a:avLst/>
          </a:prstGeom>
          <a:noFill/>
          <a:ln>
            <a:noFill/>
          </a:ln>
        </p:spPr>
      </p:pic>
      <p:sp>
        <p:nvSpPr>
          <p:cNvPr id="493" name="Google Shape;493;p62"/>
          <p:cNvSpPr txBox="1">
            <a:spLocks noGrp="1"/>
          </p:cNvSpPr>
          <p:nvPr>
            <p:ph type="title"/>
          </p:nvPr>
        </p:nvSpPr>
        <p:spPr>
          <a:xfrm>
            <a:off x="756417" y="721024"/>
            <a:ext cx="9202800" cy="6140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US" sz="3600">
                <a:latin typeface="Arial"/>
                <a:ea typeface="Arial"/>
                <a:cs typeface="Arial"/>
                <a:sym typeface="Arial"/>
              </a:rPr>
              <a:t>Monochrome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3"/>
          <p:cNvSpPr txBox="1">
            <a:spLocks noGrp="1"/>
          </p:cNvSpPr>
          <p:nvPr>
            <p:ph type="title"/>
          </p:nvPr>
        </p:nvSpPr>
        <p:spPr>
          <a:xfrm>
            <a:off x="752282" y="672973"/>
            <a:ext cx="9601200" cy="74295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US" sz="3600">
                <a:latin typeface="Arial"/>
                <a:ea typeface="Arial"/>
                <a:cs typeface="Arial"/>
                <a:sym typeface="Arial"/>
              </a:rPr>
              <a:t>Shades &amp; Tints</a:t>
            </a:r>
            <a:endParaRPr/>
          </a:p>
        </p:txBody>
      </p:sp>
      <p:pic>
        <p:nvPicPr>
          <p:cNvPr id="500" name="Google Shape;500;p63"/>
          <p:cNvPicPr preferRelativeResize="0"/>
          <p:nvPr/>
        </p:nvPicPr>
        <p:blipFill rotWithShape="1">
          <a:blip r:embed="rId3">
            <a:alphaModFix/>
          </a:blip>
          <a:srcRect/>
          <a:stretch/>
        </p:blipFill>
        <p:spPr>
          <a:xfrm>
            <a:off x="5997959" y="1125327"/>
            <a:ext cx="6194041" cy="5285582"/>
          </a:xfrm>
          <a:prstGeom prst="rect">
            <a:avLst/>
          </a:prstGeom>
          <a:noFill/>
          <a:ln>
            <a:noFill/>
          </a:ln>
        </p:spPr>
      </p:pic>
      <p:pic>
        <p:nvPicPr>
          <p:cNvPr id="501" name="Google Shape;501;p63"/>
          <p:cNvPicPr preferRelativeResize="0"/>
          <p:nvPr/>
        </p:nvPicPr>
        <p:blipFill rotWithShape="1">
          <a:blip r:embed="rId4">
            <a:alphaModFix/>
          </a:blip>
          <a:srcRect/>
          <a:stretch/>
        </p:blipFill>
        <p:spPr>
          <a:xfrm>
            <a:off x="549012" y="2082768"/>
            <a:ext cx="5724717" cy="364678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28" descr="0.1-WhoIsAfraid_Blank.jpg"/>
          <p:cNvPicPr preferRelativeResize="0"/>
          <p:nvPr/>
        </p:nvPicPr>
        <p:blipFill rotWithShape="1">
          <a:blip r:embed="rId3">
            <a:alphaModFix/>
          </a:blip>
          <a:srcRect/>
          <a:stretch/>
        </p:blipFill>
        <p:spPr>
          <a:xfrm>
            <a:off x="2889251" y="927100"/>
            <a:ext cx="6413500" cy="5003800"/>
          </a:xfrm>
          <a:prstGeom prst="rect">
            <a:avLst/>
          </a:prstGeom>
          <a:noFill/>
          <a:ln>
            <a:noFill/>
          </a:ln>
        </p:spPr>
      </p:pic>
      <p:pic>
        <p:nvPicPr>
          <p:cNvPr id="264" name="Google Shape;264;p28" descr="0.1-WhoIsAfraid.png"/>
          <p:cNvPicPr preferRelativeResize="0"/>
          <p:nvPr/>
        </p:nvPicPr>
        <p:blipFill rotWithShape="1">
          <a:blip r:embed="rId4">
            <a:alphaModFix/>
          </a:blip>
          <a:srcRect/>
          <a:stretch/>
        </p:blipFill>
        <p:spPr>
          <a:xfrm>
            <a:off x="2889251" y="927100"/>
            <a:ext cx="6413500" cy="5003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animEffect transition="in" filter="fade">
                                      <p:cBhvr>
                                        <p:cTn id="7" dur="10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4"/>
          <p:cNvSpPr txBox="1">
            <a:spLocks noGrp="1"/>
          </p:cNvSpPr>
          <p:nvPr>
            <p:ph type="title"/>
          </p:nvPr>
        </p:nvSpPr>
        <p:spPr>
          <a:xfrm>
            <a:off x="415600" y="593367"/>
            <a:ext cx="11360700" cy="831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Color tips for research posters</a:t>
            </a:r>
            <a:endParaRPr/>
          </a:p>
        </p:txBody>
      </p:sp>
      <p:sp>
        <p:nvSpPr>
          <p:cNvPr id="508" name="Google Shape;508;p6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p>
            <a:pPr marL="457200" lvl="0" indent="-381000" algn="l" rtl="0">
              <a:spcBef>
                <a:spcPts val="0"/>
              </a:spcBef>
              <a:spcAft>
                <a:spcPts val="0"/>
              </a:spcAft>
              <a:buClr>
                <a:srgbClr val="000000"/>
              </a:buClr>
              <a:buSzPts val="2400"/>
              <a:buChar char="●"/>
            </a:pPr>
            <a:r>
              <a:rPr lang="en-US">
                <a:solidFill>
                  <a:srgbClr val="000000"/>
                </a:solidFill>
              </a:rPr>
              <a:t>Choose a color palette of up to 3 colors</a:t>
            </a:r>
            <a:endParaRPr>
              <a:solidFill>
                <a:srgbClr val="000000"/>
              </a:solidFill>
            </a:endParaRPr>
          </a:p>
          <a:p>
            <a:pPr marL="457200" lvl="0" indent="-381000" algn="l" rtl="0">
              <a:spcBef>
                <a:spcPts val="0"/>
              </a:spcBef>
              <a:spcAft>
                <a:spcPts val="0"/>
              </a:spcAft>
              <a:buClr>
                <a:srgbClr val="000000"/>
              </a:buClr>
              <a:buSzPts val="2400"/>
              <a:buChar char="●"/>
            </a:pPr>
            <a:r>
              <a:rPr lang="en-US">
                <a:solidFill>
                  <a:srgbClr val="000000"/>
                </a:solidFill>
              </a:rPr>
              <a:t>Complementary and monochrome palettes work well</a:t>
            </a:r>
            <a:endParaRPr>
              <a:solidFill>
                <a:srgbClr val="000000"/>
              </a:solidFill>
            </a:endParaRPr>
          </a:p>
          <a:p>
            <a:pPr marL="457200" lvl="0" indent="-381000" algn="l" rtl="0">
              <a:spcBef>
                <a:spcPts val="0"/>
              </a:spcBef>
              <a:spcAft>
                <a:spcPts val="0"/>
              </a:spcAft>
              <a:buClr>
                <a:srgbClr val="000000"/>
              </a:buClr>
              <a:buSzPts val="2400"/>
              <a:buChar char="●"/>
            </a:pPr>
            <a:r>
              <a:rPr lang="en-US">
                <a:solidFill>
                  <a:srgbClr val="000000"/>
                </a:solidFill>
              </a:rPr>
              <a:t>Play with different hues of the same color</a:t>
            </a:r>
            <a:endParaRPr>
              <a:solidFill>
                <a:srgbClr val="000000"/>
              </a:solidFill>
            </a:endParaRPr>
          </a:p>
          <a:p>
            <a:pPr marL="457200" lvl="0" indent="-381000" algn="l" rtl="0">
              <a:spcBef>
                <a:spcPts val="0"/>
              </a:spcBef>
              <a:spcAft>
                <a:spcPts val="0"/>
              </a:spcAft>
              <a:buClr>
                <a:srgbClr val="000000"/>
              </a:buClr>
              <a:buSzPts val="2400"/>
              <a:buChar char="●"/>
            </a:pPr>
            <a:r>
              <a:rPr lang="en-US">
                <a:solidFill>
                  <a:srgbClr val="000000"/>
                </a:solidFill>
              </a:rPr>
              <a:t>60/30/10 rule</a:t>
            </a:r>
            <a:endParaRPr>
              <a:solidFill>
                <a:srgbClr val="000000"/>
              </a:solidFill>
            </a:endParaRPr>
          </a:p>
          <a:p>
            <a:pPr marL="914400" lvl="1" indent="-381000" algn="l" rtl="0">
              <a:spcBef>
                <a:spcPts val="0"/>
              </a:spcBef>
              <a:spcAft>
                <a:spcPts val="0"/>
              </a:spcAft>
              <a:buClr>
                <a:srgbClr val="000000"/>
              </a:buClr>
              <a:buSzPts val="2400"/>
              <a:buChar char="○"/>
            </a:pPr>
            <a:r>
              <a:rPr lang="en-US" sz="2400">
                <a:solidFill>
                  <a:srgbClr val="000000"/>
                </a:solidFill>
              </a:rPr>
              <a:t>60% dominant color</a:t>
            </a:r>
            <a:endParaRPr sz="2400">
              <a:solidFill>
                <a:srgbClr val="000000"/>
              </a:solidFill>
            </a:endParaRPr>
          </a:p>
          <a:p>
            <a:pPr marL="914400" lvl="1" indent="-381000" algn="l" rtl="0">
              <a:spcBef>
                <a:spcPts val="0"/>
              </a:spcBef>
              <a:spcAft>
                <a:spcPts val="0"/>
              </a:spcAft>
              <a:buClr>
                <a:srgbClr val="000000"/>
              </a:buClr>
              <a:buSzPts val="2400"/>
              <a:buChar char="○"/>
            </a:pPr>
            <a:r>
              <a:rPr lang="en-US" sz="2400">
                <a:solidFill>
                  <a:srgbClr val="000000"/>
                </a:solidFill>
              </a:rPr>
              <a:t>30% secondary color</a:t>
            </a:r>
            <a:endParaRPr sz="2400">
              <a:solidFill>
                <a:srgbClr val="000000"/>
              </a:solidFill>
            </a:endParaRPr>
          </a:p>
          <a:p>
            <a:pPr marL="914400" lvl="1" indent="-381000" algn="l" rtl="0">
              <a:spcBef>
                <a:spcPts val="0"/>
              </a:spcBef>
              <a:spcAft>
                <a:spcPts val="0"/>
              </a:spcAft>
              <a:buClr>
                <a:srgbClr val="000000"/>
              </a:buClr>
              <a:buSzPts val="2400"/>
              <a:buChar char="○"/>
            </a:pPr>
            <a:r>
              <a:rPr lang="en-US" sz="2400">
                <a:solidFill>
                  <a:srgbClr val="000000"/>
                </a:solidFill>
              </a:rPr>
              <a:t>10% accent color- great for drawing viewer’s attention</a:t>
            </a:r>
            <a:endParaRPr sz="2400">
              <a:solidFill>
                <a:srgbClr val="000000"/>
              </a:solidFill>
            </a:endParaRPr>
          </a:p>
          <a:p>
            <a:pPr marL="914400" lvl="0" indent="0" algn="l" rtl="0">
              <a:spcBef>
                <a:spcPts val="2100"/>
              </a:spcBef>
              <a:spcAft>
                <a:spcPts val="2100"/>
              </a:spcAft>
              <a:buNone/>
            </a:pPr>
            <a:endParaRPr>
              <a:solidFill>
                <a:srgbClr val="0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65"/>
          <p:cNvSpPr txBox="1">
            <a:spLocks noGrp="1"/>
          </p:cNvSpPr>
          <p:nvPr>
            <p:ph type="title"/>
          </p:nvPr>
        </p:nvSpPr>
        <p:spPr>
          <a:xfrm>
            <a:off x="415600" y="593367"/>
            <a:ext cx="11360700" cy="831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Images</a:t>
            </a:r>
            <a:endParaRPr/>
          </a:p>
        </p:txBody>
      </p:sp>
      <p:sp>
        <p:nvSpPr>
          <p:cNvPr id="515" name="Google Shape;515;p65"/>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p>
            <a:pPr marL="457200" lvl="0" indent="-381000" algn="l" rtl="0">
              <a:spcBef>
                <a:spcPts val="0"/>
              </a:spcBef>
              <a:spcAft>
                <a:spcPts val="0"/>
              </a:spcAft>
              <a:buClr>
                <a:srgbClr val="000000"/>
              </a:buClr>
              <a:buSzPts val="2400"/>
              <a:buChar char="●"/>
            </a:pPr>
            <a:r>
              <a:rPr lang="en-US">
                <a:solidFill>
                  <a:srgbClr val="000000"/>
                </a:solidFill>
              </a:rPr>
              <a:t>Use high resolution images </a:t>
            </a:r>
            <a:endParaRPr>
              <a:solidFill>
                <a:srgbClr val="000000"/>
              </a:solidFill>
            </a:endParaRPr>
          </a:p>
          <a:p>
            <a:pPr marL="457200" lvl="0" indent="-381000" algn="l" rtl="0">
              <a:spcBef>
                <a:spcPts val="1000"/>
              </a:spcBef>
              <a:spcAft>
                <a:spcPts val="0"/>
              </a:spcAft>
              <a:buClr>
                <a:srgbClr val="000000"/>
              </a:buClr>
              <a:buSzPts val="2400"/>
              <a:buChar char="●"/>
            </a:pPr>
            <a:r>
              <a:rPr lang="en-US">
                <a:solidFill>
                  <a:srgbClr val="000000"/>
                </a:solidFill>
              </a:rPr>
              <a:t>Download the highest quality available</a:t>
            </a:r>
            <a:endParaRPr>
              <a:solidFill>
                <a:srgbClr val="000000"/>
              </a:solidFill>
            </a:endParaRPr>
          </a:p>
          <a:p>
            <a:pPr marL="457200" lvl="0" indent="-381000" algn="l" rtl="0">
              <a:spcBef>
                <a:spcPts val="1000"/>
              </a:spcBef>
              <a:spcAft>
                <a:spcPts val="0"/>
              </a:spcAft>
              <a:buClr>
                <a:srgbClr val="000000"/>
              </a:buClr>
              <a:buSzPts val="2400"/>
              <a:buChar char="●"/>
            </a:pPr>
            <a:r>
              <a:rPr lang="en-US">
                <a:solidFill>
                  <a:srgbClr val="000000"/>
                </a:solidFill>
              </a:rPr>
              <a:t>For digital posters, the typical resolution is 72 ppi (300 for printing)</a:t>
            </a:r>
            <a:endParaRPr>
              <a:solidFill>
                <a:srgbClr val="000000"/>
              </a:solidFill>
            </a:endParaRPr>
          </a:p>
          <a:p>
            <a:pPr marL="457200" lvl="0" indent="-381000" algn="l" rtl="0">
              <a:spcBef>
                <a:spcPts val="1000"/>
              </a:spcBef>
              <a:spcAft>
                <a:spcPts val="0"/>
              </a:spcAft>
              <a:buClr>
                <a:srgbClr val="000000"/>
              </a:buClr>
              <a:buSzPts val="2400"/>
              <a:buChar char="●"/>
            </a:pPr>
            <a:r>
              <a:rPr lang="en-US">
                <a:solidFill>
                  <a:srgbClr val="000000"/>
                </a:solidFill>
              </a:rPr>
              <a:t>Make sure you have permission to use the image OR</a:t>
            </a:r>
            <a:endParaRPr>
              <a:solidFill>
                <a:srgbClr val="000000"/>
              </a:solidFill>
            </a:endParaRPr>
          </a:p>
          <a:p>
            <a:pPr marL="457200" lvl="0" indent="-381000" algn="l" rtl="0">
              <a:spcBef>
                <a:spcPts val="1000"/>
              </a:spcBef>
              <a:spcAft>
                <a:spcPts val="0"/>
              </a:spcAft>
              <a:buClr>
                <a:srgbClr val="000000"/>
              </a:buClr>
              <a:buSzPts val="2400"/>
              <a:buChar char="●"/>
            </a:pPr>
            <a:r>
              <a:rPr lang="en-US">
                <a:solidFill>
                  <a:srgbClr val="000000"/>
                </a:solidFill>
              </a:rPr>
              <a:t>Find Creative Commons or other openly-licensed images to use</a:t>
            </a:r>
            <a:endParaRPr>
              <a:solidFill>
                <a:srgbClr val="000000"/>
              </a:solidFill>
            </a:endParaRPr>
          </a:p>
          <a:p>
            <a:pPr marL="457200" lvl="0" indent="-381000" algn="l" rtl="0">
              <a:spcBef>
                <a:spcPts val="1000"/>
              </a:spcBef>
              <a:spcAft>
                <a:spcPts val="1000"/>
              </a:spcAft>
              <a:buClr>
                <a:srgbClr val="000000"/>
              </a:buClr>
              <a:buSzPts val="2400"/>
              <a:buChar char="●"/>
            </a:pPr>
            <a:r>
              <a:rPr lang="en-US">
                <a:solidFill>
                  <a:srgbClr val="000000"/>
                </a:solidFill>
              </a:rPr>
              <a:t>Make sure to provide proper attributions for everything you use</a:t>
            </a:r>
            <a:endParaRPr>
              <a:solidFill>
                <a:srgbClr val="00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66"/>
          <p:cNvSpPr txBox="1">
            <a:spLocks noGrp="1"/>
          </p:cNvSpPr>
          <p:nvPr>
            <p:ph type="title"/>
          </p:nvPr>
        </p:nvSpPr>
        <p:spPr>
          <a:xfrm>
            <a:off x="1105333" y="702267"/>
            <a:ext cx="9202800" cy="6140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US" sz="3600">
                <a:latin typeface="Arial"/>
                <a:ea typeface="Arial"/>
                <a:cs typeface="Arial"/>
                <a:sym typeface="Arial"/>
              </a:rPr>
              <a:t>Perception of Color</a:t>
            </a:r>
            <a:endParaRPr/>
          </a:p>
        </p:txBody>
      </p:sp>
      <p:pic>
        <p:nvPicPr>
          <p:cNvPr id="522" name="Google Shape;522;p66" descr="Color-context-2.jpg"/>
          <p:cNvPicPr preferRelativeResize="0">
            <a:picLocks noGrp="1"/>
          </p:cNvPicPr>
          <p:nvPr>
            <p:ph type="body" idx="1"/>
          </p:nvPr>
        </p:nvPicPr>
        <p:blipFill rotWithShape="1">
          <a:blip r:embed="rId3">
            <a:alphaModFix/>
          </a:blip>
          <a:srcRect/>
          <a:stretch/>
        </p:blipFill>
        <p:spPr>
          <a:xfrm>
            <a:off x="2021024" y="1924736"/>
            <a:ext cx="7371417" cy="371519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67"/>
          <p:cNvPicPr preferRelativeResize="0"/>
          <p:nvPr/>
        </p:nvPicPr>
        <p:blipFill rotWithShape="1">
          <a:blip r:embed="rId3">
            <a:alphaModFix/>
          </a:blip>
          <a:srcRect/>
          <a:stretch/>
        </p:blipFill>
        <p:spPr>
          <a:xfrm>
            <a:off x="1249541" y="0"/>
            <a:ext cx="9692918"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68"/>
          <p:cNvPicPr preferRelativeResize="0">
            <a:picLocks noGrp="1"/>
          </p:cNvPicPr>
          <p:nvPr>
            <p:ph type="body" idx="1"/>
          </p:nvPr>
        </p:nvPicPr>
        <p:blipFill rotWithShape="1">
          <a:blip r:embed="rId3">
            <a:alphaModFix/>
          </a:blip>
          <a:srcRect/>
          <a:stretch/>
        </p:blipFill>
        <p:spPr>
          <a:xfrm>
            <a:off x="1524000" y="0"/>
            <a:ext cx="9144000"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9"/>
          <p:cNvSpPr txBox="1">
            <a:spLocks noGrp="1"/>
          </p:cNvSpPr>
          <p:nvPr>
            <p:ph type="title"/>
          </p:nvPr>
        </p:nvSpPr>
        <p:spPr>
          <a:xfrm>
            <a:off x="354000" y="1575600"/>
            <a:ext cx="5393700" cy="20448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endParaRPr sz="3300"/>
          </a:p>
          <a:p>
            <a:pPr marL="0" lvl="0" indent="0" algn="l" rtl="0">
              <a:spcBef>
                <a:spcPts val="0"/>
              </a:spcBef>
              <a:spcAft>
                <a:spcPts val="0"/>
              </a:spcAft>
              <a:buNone/>
            </a:pPr>
            <a:r>
              <a:rPr lang="en-US" sz="3300"/>
              <a:t>Poster Evaluation Activity</a:t>
            </a:r>
            <a:endParaRPr sz="3300"/>
          </a:p>
        </p:txBody>
      </p:sp>
      <p:sp>
        <p:nvSpPr>
          <p:cNvPr id="540" name="Google Shape;540;p69"/>
          <p:cNvSpPr txBox="1">
            <a:spLocks noGrp="1"/>
          </p:cNvSpPr>
          <p:nvPr>
            <p:ph type="subTitle" idx="1"/>
          </p:nvPr>
        </p:nvSpPr>
        <p:spPr>
          <a:xfrm>
            <a:off x="354000" y="3692001"/>
            <a:ext cx="5393700" cy="17940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a:solidFill>
                  <a:srgbClr val="000000"/>
                </a:solidFill>
              </a:rPr>
              <a:t>Go to: </a:t>
            </a:r>
            <a:r>
              <a:rPr lang="en-US" u="sng">
                <a:solidFill>
                  <a:schemeClr val="hlink"/>
                </a:solidFill>
                <a:hlinkClick r:id="rId3"/>
              </a:rPr>
              <a:t>https://bit.ly/posteractivity</a:t>
            </a:r>
            <a:r>
              <a:rPr lang="en-US">
                <a:solidFill>
                  <a:srgbClr val="000000"/>
                </a:solidFill>
              </a:rPr>
              <a:t> </a:t>
            </a:r>
            <a:endParaRPr>
              <a:solidFill>
                <a:srgbClr val="000000"/>
              </a:solidFill>
            </a:endParaRPr>
          </a:p>
        </p:txBody>
      </p:sp>
      <p:sp>
        <p:nvSpPr>
          <p:cNvPr id="541" name="Google Shape;541;p69"/>
          <p:cNvSpPr txBox="1">
            <a:spLocks noGrp="1"/>
          </p:cNvSpPr>
          <p:nvPr>
            <p:ph type="body" idx="2"/>
          </p:nvPr>
        </p:nvSpPr>
        <p:spPr>
          <a:xfrm>
            <a:off x="6586000" y="0"/>
            <a:ext cx="5115900" cy="58926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endParaRPr>
              <a:solidFill>
                <a:srgbClr val="FFFFFF"/>
              </a:solidFill>
            </a:endParaRPr>
          </a:p>
          <a:p>
            <a:pPr marL="0" lvl="0" indent="0" algn="l" rtl="0">
              <a:spcBef>
                <a:spcPts val="2100"/>
              </a:spcBef>
              <a:spcAft>
                <a:spcPts val="0"/>
              </a:spcAft>
              <a:buNone/>
            </a:pPr>
            <a:r>
              <a:rPr lang="en-US">
                <a:solidFill>
                  <a:srgbClr val="FFFFFF"/>
                </a:solidFill>
              </a:rPr>
              <a:t>10 minutes for breakout rooms.</a:t>
            </a:r>
            <a:endParaRPr>
              <a:solidFill>
                <a:srgbClr val="FFFFFF"/>
              </a:solidFill>
            </a:endParaRPr>
          </a:p>
          <a:p>
            <a:pPr marL="0" lvl="0" indent="0" algn="l" rtl="0">
              <a:spcBef>
                <a:spcPts val="2100"/>
              </a:spcBef>
              <a:spcAft>
                <a:spcPts val="0"/>
              </a:spcAft>
              <a:buNone/>
            </a:pPr>
            <a:r>
              <a:rPr lang="en-US">
                <a:solidFill>
                  <a:srgbClr val="FFFFFF"/>
                </a:solidFill>
              </a:rPr>
              <a:t>Come up with 3 observations about the effectiveness of the design. Consider these questions:</a:t>
            </a:r>
            <a:endParaRPr sz="1400">
              <a:solidFill>
                <a:srgbClr val="FFFFFF"/>
              </a:solidFill>
            </a:endParaRPr>
          </a:p>
          <a:p>
            <a:pPr marL="342900" lvl="0" indent="-342900" algn="l" rtl="0">
              <a:lnSpc>
                <a:spcPct val="100000"/>
              </a:lnSpc>
              <a:spcBef>
                <a:spcPts val="2100"/>
              </a:spcBef>
              <a:spcAft>
                <a:spcPts val="0"/>
              </a:spcAft>
              <a:buClr>
                <a:srgbClr val="FFFFFF"/>
              </a:buClr>
              <a:buSzPts val="2100"/>
              <a:buFont typeface="Source Sans Pro"/>
              <a:buChar char="•"/>
            </a:pPr>
            <a:r>
              <a:rPr lang="en-US" sz="2100">
                <a:solidFill>
                  <a:srgbClr val="FFFFFF"/>
                </a:solidFill>
              </a:rPr>
              <a:t>What elements of the poster design are effective or ineffective? </a:t>
            </a:r>
            <a:endParaRPr sz="1400">
              <a:solidFill>
                <a:srgbClr val="FFFFFF"/>
              </a:solidFill>
            </a:endParaRPr>
          </a:p>
          <a:p>
            <a:pPr marL="342900" lvl="0" indent="-209550" algn="l" rtl="0">
              <a:lnSpc>
                <a:spcPct val="100000"/>
              </a:lnSpc>
              <a:spcBef>
                <a:spcPts val="0"/>
              </a:spcBef>
              <a:spcAft>
                <a:spcPts val="0"/>
              </a:spcAft>
              <a:buClr>
                <a:schemeClr val="dk1"/>
              </a:buClr>
              <a:buSzPts val="2100"/>
              <a:buFont typeface="Arial"/>
              <a:buNone/>
            </a:pPr>
            <a:endParaRPr sz="2100">
              <a:solidFill>
                <a:srgbClr val="FFFFFF"/>
              </a:solidFill>
            </a:endParaRPr>
          </a:p>
          <a:p>
            <a:pPr marL="342900" lvl="0" indent="-342900" algn="l" rtl="0">
              <a:lnSpc>
                <a:spcPct val="100000"/>
              </a:lnSpc>
              <a:spcBef>
                <a:spcPts val="0"/>
              </a:spcBef>
              <a:spcAft>
                <a:spcPts val="0"/>
              </a:spcAft>
              <a:buClr>
                <a:srgbClr val="FFFFFF"/>
              </a:buClr>
              <a:buSzPts val="2100"/>
              <a:buFont typeface="Source Sans Pro"/>
              <a:buChar char="•"/>
            </a:pPr>
            <a:r>
              <a:rPr lang="en-US" sz="2100">
                <a:solidFill>
                  <a:srgbClr val="FFFFFF"/>
                </a:solidFill>
              </a:rPr>
              <a:t>Does the design draw you in? Do you want to learn more? </a:t>
            </a:r>
            <a:endParaRPr sz="1400">
              <a:solidFill>
                <a:srgbClr val="FFFFFF"/>
              </a:solidFill>
            </a:endParaRPr>
          </a:p>
          <a:p>
            <a:pPr marL="342900" lvl="0" indent="-209550" algn="l" rtl="0">
              <a:lnSpc>
                <a:spcPct val="100000"/>
              </a:lnSpc>
              <a:spcBef>
                <a:spcPts val="0"/>
              </a:spcBef>
              <a:spcAft>
                <a:spcPts val="0"/>
              </a:spcAft>
              <a:buClr>
                <a:schemeClr val="dk1"/>
              </a:buClr>
              <a:buSzPts val="2100"/>
              <a:buFont typeface="Arial"/>
              <a:buNone/>
            </a:pPr>
            <a:endParaRPr sz="2100">
              <a:solidFill>
                <a:srgbClr val="FFFFFF"/>
              </a:solidFill>
            </a:endParaRPr>
          </a:p>
          <a:p>
            <a:pPr marL="342900" lvl="0" indent="-342900" algn="l" rtl="0">
              <a:lnSpc>
                <a:spcPct val="100000"/>
              </a:lnSpc>
              <a:spcBef>
                <a:spcPts val="0"/>
              </a:spcBef>
              <a:spcAft>
                <a:spcPts val="0"/>
              </a:spcAft>
              <a:buClr>
                <a:srgbClr val="FFFFFF"/>
              </a:buClr>
              <a:buSzPts val="2100"/>
              <a:buFont typeface="Source Sans Pro"/>
              <a:buChar char="•"/>
            </a:pPr>
            <a:r>
              <a:rPr lang="en-US" sz="2100">
                <a:solidFill>
                  <a:srgbClr val="FFFFFF"/>
                </a:solidFill>
              </a:rPr>
              <a:t>How does the poster employ proximity, alignment, repetition, and contrast?</a:t>
            </a:r>
            <a:endParaRPr sz="1400">
              <a:solidFill>
                <a:srgbClr val="FFFFFF"/>
              </a:solidFill>
            </a:endParaRPr>
          </a:p>
          <a:p>
            <a:pPr marL="342900" lvl="0" indent="-209550" algn="l" rtl="0">
              <a:lnSpc>
                <a:spcPct val="100000"/>
              </a:lnSpc>
              <a:spcBef>
                <a:spcPts val="0"/>
              </a:spcBef>
              <a:spcAft>
                <a:spcPts val="0"/>
              </a:spcAft>
              <a:buClr>
                <a:schemeClr val="dk1"/>
              </a:buClr>
              <a:buSzPts val="2100"/>
              <a:buFont typeface="Arial"/>
              <a:buNone/>
            </a:pPr>
            <a:endParaRPr sz="2100">
              <a:solidFill>
                <a:srgbClr val="FFFFFF"/>
              </a:solidFill>
            </a:endParaRPr>
          </a:p>
          <a:p>
            <a:pPr marL="342900" lvl="0" indent="-342900" algn="l" rtl="0">
              <a:lnSpc>
                <a:spcPct val="100000"/>
              </a:lnSpc>
              <a:spcBef>
                <a:spcPts val="0"/>
              </a:spcBef>
              <a:spcAft>
                <a:spcPts val="0"/>
              </a:spcAft>
              <a:buClr>
                <a:srgbClr val="FFFFFF"/>
              </a:buClr>
              <a:buSzPts val="2100"/>
              <a:buFont typeface="Source Sans Pro"/>
              <a:buChar char="•"/>
            </a:pPr>
            <a:r>
              <a:rPr lang="en-US" sz="2100">
                <a:solidFill>
                  <a:srgbClr val="FFFFFF"/>
                </a:solidFill>
              </a:rPr>
              <a:t>What would you change?</a:t>
            </a:r>
            <a:endParaRPr sz="1400">
              <a:solidFill>
                <a:srgbClr val="FFFFFF"/>
              </a:solidFill>
            </a:endParaRPr>
          </a:p>
          <a:p>
            <a:pPr marL="0" lvl="0" indent="0" algn="l" rtl="0">
              <a:spcBef>
                <a:spcPts val="0"/>
              </a:spcBef>
              <a:spcAft>
                <a:spcPts val="2100"/>
              </a:spcAft>
              <a:buNone/>
            </a:pPr>
            <a:endParaRPr>
              <a:solidFill>
                <a:srgbClr val="FFFF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70"/>
          <p:cNvPicPr preferRelativeResize="0"/>
          <p:nvPr/>
        </p:nvPicPr>
        <p:blipFill rotWithShape="1">
          <a:blip r:embed="rId3">
            <a:alphaModFix/>
          </a:blip>
          <a:srcRect l="3549" t="5303" r="3279"/>
          <a:stretch/>
        </p:blipFill>
        <p:spPr>
          <a:xfrm>
            <a:off x="990600" y="0"/>
            <a:ext cx="10363198" cy="685685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551" name="Google Shape;551;p71"/>
          <p:cNvPicPr preferRelativeResize="0"/>
          <p:nvPr/>
        </p:nvPicPr>
        <p:blipFill rotWithShape="1">
          <a:blip r:embed="rId3">
            <a:alphaModFix/>
          </a:blip>
          <a:srcRect/>
          <a:stretch/>
        </p:blipFill>
        <p:spPr>
          <a:xfrm>
            <a:off x="1131764" y="0"/>
            <a:ext cx="9928472" cy="6858000"/>
          </a:xfrm>
          <a:prstGeom prst="rect">
            <a:avLst/>
          </a:prstGeom>
          <a:noFill/>
          <a:ln>
            <a:noFill/>
          </a:ln>
        </p:spPr>
      </p:pic>
      <p:sp>
        <p:nvSpPr>
          <p:cNvPr id="552" name="Google Shape;552;p71"/>
          <p:cNvSpPr txBox="1"/>
          <p:nvPr/>
        </p:nvSpPr>
        <p:spPr>
          <a:xfrm>
            <a:off x="10994571" y="6596390"/>
            <a:ext cx="18183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a:solidFill>
                  <a:schemeClr val="dk1"/>
                </a:solidFill>
                <a:latin typeface="Questrial"/>
                <a:ea typeface="Questrial"/>
                <a:cs typeface="Questrial"/>
                <a:sym typeface="Questrial"/>
              </a:rPr>
              <a:t>phdposters.com</a:t>
            </a:r>
            <a:endParaRPr sz="1050">
              <a:solidFill>
                <a:schemeClr val="dk1"/>
              </a:solidFill>
              <a:latin typeface="Questrial"/>
              <a:ea typeface="Questrial"/>
              <a:cs typeface="Questrial"/>
              <a:sym typeface="Quest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72"/>
          <p:cNvPicPr preferRelativeResize="0"/>
          <p:nvPr/>
        </p:nvPicPr>
        <p:blipFill rotWithShape="1">
          <a:blip r:embed="rId3">
            <a:alphaModFix/>
          </a:blip>
          <a:srcRect/>
          <a:stretch/>
        </p:blipFill>
        <p:spPr>
          <a:xfrm>
            <a:off x="947057" y="0"/>
            <a:ext cx="10450288" cy="685800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73"/>
          <p:cNvPicPr preferRelativeResize="0"/>
          <p:nvPr/>
        </p:nvPicPr>
        <p:blipFill rotWithShape="1">
          <a:blip r:embed="rId3">
            <a:alphaModFix/>
          </a:blip>
          <a:srcRect/>
          <a:stretch/>
        </p:blipFill>
        <p:spPr>
          <a:xfrm>
            <a:off x="1515950" y="0"/>
            <a:ext cx="9160098" cy="68579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29" descr="0.2-WhoIsHappiest_Blank.jpg"/>
          <p:cNvPicPr preferRelativeResize="0"/>
          <p:nvPr/>
        </p:nvPicPr>
        <p:blipFill rotWithShape="1">
          <a:blip r:embed="rId3">
            <a:alphaModFix/>
          </a:blip>
          <a:srcRect/>
          <a:stretch/>
        </p:blipFill>
        <p:spPr>
          <a:xfrm>
            <a:off x="2889251" y="927100"/>
            <a:ext cx="6413500" cy="5003800"/>
          </a:xfrm>
          <a:prstGeom prst="rect">
            <a:avLst/>
          </a:prstGeom>
          <a:noFill/>
          <a:ln>
            <a:noFill/>
          </a:ln>
        </p:spPr>
      </p:pic>
      <p:pic>
        <p:nvPicPr>
          <p:cNvPr id="270" name="Google Shape;270;p29" descr="0.2-WhoIsHappiest.png"/>
          <p:cNvPicPr preferRelativeResize="0"/>
          <p:nvPr/>
        </p:nvPicPr>
        <p:blipFill rotWithShape="1">
          <a:blip r:embed="rId4">
            <a:alphaModFix/>
          </a:blip>
          <a:srcRect/>
          <a:stretch/>
        </p:blipFill>
        <p:spPr>
          <a:xfrm>
            <a:off x="2889251" y="927100"/>
            <a:ext cx="6413500" cy="5003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animEffect transition="in" filter="fade">
                                      <p:cBhvr>
                                        <p:cTn id="7" dur="10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74"/>
          <p:cNvPicPr preferRelativeResize="0"/>
          <p:nvPr/>
        </p:nvPicPr>
        <p:blipFill>
          <a:blip r:embed="rId3">
            <a:alphaModFix/>
          </a:blip>
          <a:stretch>
            <a:fillRect/>
          </a:stretch>
        </p:blipFill>
        <p:spPr>
          <a:xfrm>
            <a:off x="1415138" y="152400"/>
            <a:ext cx="9361714" cy="65532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p75"/>
          <p:cNvPicPr preferRelativeResize="0"/>
          <p:nvPr/>
        </p:nvPicPr>
        <p:blipFill>
          <a:blip r:embed="rId3">
            <a:alphaModFix/>
          </a:blip>
          <a:stretch>
            <a:fillRect/>
          </a:stretch>
        </p:blipFill>
        <p:spPr>
          <a:xfrm>
            <a:off x="1723000" y="152400"/>
            <a:ext cx="8746003" cy="65532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76"/>
          <p:cNvPicPr preferRelativeResize="0"/>
          <p:nvPr/>
        </p:nvPicPr>
        <p:blipFill rotWithShape="1">
          <a:blip r:embed="rId3">
            <a:alphaModFix/>
          </a:blip>
          <a:srcRect/>
          <a:stretch/>
        </p:blipFill>
        <p:spPr>
          <a:xfrm>
            <a:off x="1197429" y="0"/>
            <a:ext cx="9797144" cy="6857999"/>
          </a:xfrm>
          <a:prstGeom prst="rect">
            <a:avLst/>
          </a:prstGeom>
          <a:noFill/>
          <a:ln>
            <a:noFill/>
          </a:ln>
        </p:spPr>
      </p:pic>
      <p:sp>
        <p:nvSpPr>
          <p:cNvPr id="580" name="Google Shape;580;p76"/>
          <p:cNvSpPr txBox="1"/>
          <p:nvPr/>
        </p:nvSpPr>
        <p:spPr>
          <a:xfrm>
            <a:off x="10994571" y="6596390"/>
            <a:ext cx="18183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a:solidFill>
                  <a:schemeClr val="dk1"/>
                </a:solidFill>
                <a:latin typeface="Questrial"/>
                <a:ea typeface="Questrial"/>
                <a:cs typeface="Questrial"/>
                <a:sym typeface="Questrial"/>
              </a:rPr>
              <a:t>phdposters.com</a:t>
            </a:r>
            <a:endParaRPr sz="1050">
              <a:solidFill>
                <a:schemeClr val="dk1"/>
              </a:solidFill>
              <a:latin typeface="Questrial"/>
              <a:ea typeface="Questrial"/>
              <a:cs typeface="Questrial"/>
              <a:sym typeface="Quest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77"/>
          <p:cNvPicPr preferRelativeResize="0"/>
          <p:nvPr/>
        </p:nvPicPr>
        <p:blipFill rotWithShape="1">
          <a:blip r:embed="rId3">
            <a:alphaModFix/>
          </a:blip>
          <a:srcRect/>
          <a:stretch/>
        </p:blipFill>
        <p:spPr>
          <a:xfrm>
            <a:off x="3670552" y="73900"/>
            <a:ext cx="4850884" cy="6868512"/>
          </a:xfrm>
          <a:prstGeom prst="rect">
            <a:avLst/>
          </a:prstGeom>
          <a:noFill/>
          <a:ln>
            <a:noFill/>
          </a:ln>
        </p:spPr>
      </p:pic>
      <p:sp>
        <p:nvSpPr>
          <p:cNvPr id="586" name="Google Shape;586;p77"/>
          <p:cNvSpPr/>
          <p:nvPr/>
        </p:nvSpPr>
        <p:spPr>
          <a:xfrm>
            <a:off x="10926374" y="5564"/>
            <a:ext cx="12699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dk1"/>
                </a:solidFill>
                <a:latin typeface="Questrial"/>
                <a:ea typeface="Questrial"/>
                <a:cs typeface="Questrial"/>
                <a:sym typeface="Questrial"/>
              </a:rPr>
              <a:t>http://betterposters.</a:t>
            </a:r>
            <a:endParaRPr/>
          </a:p>
          <a:p>
            <a:pPr marL="0" marR="0" lvl="0" indent="0" algn="l" rtl="0">
              <a:spcBef>
                <a:spcPts val="0"/>
              </a:spcBef>
              <a:spcAft>
                <a:spcPts val="0"/>
              </a:spcAft>
              <a:buNone/>
            </a:pPr>
            <a:r>
              <a:rPr lang="en-US" sz="1000">
                <a:solidFill>
                  <a:schemeClr val="dk1"/>
                </a:solidFill>
                <a:latin typeface="Questrial"/>
                <a:ea typeface="Questrial"/>
                <a:cs typeface="Questrial"/>
                <a:sym typeface="Questrial"/>
              </a:rPr>
              <a:t>blogspot.com/</a:t>
            </a:r>
            <a:endParaRPr/>
          </a:p>
        </p:txBody>
      </p:sp>
      <p:sp>
        <p:nvSpPr>
          <p:cNvPr id="587" name="Google Shape;587;p77"/>
          <p:cNvSpPr/>
          <p:nvPr/>
        </p:nvSpPr>
        <p:spPr>
          <a:xfrm>
            <a:off x="10926374" y="6450007"/>
            <a:ext cx="12699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dk1"/>
                </a:solidFill>
                <a:latin typeface="Questrial"/>
                <a:ea typeface="Questrial"/>
                <a:cs typeface="Questrial"/>
                <a:sym typeface="Questrial"/>
              </a:rPr>
              <a:t>http://betterposters.</a:t>
            </a:r>
            <a:endParaRPr/>
          </a:p>
          <a:p>
            <a:pPr marL="0" marR="0" lvl="0" indent="0" algn="l" rtl="0">
              <a:spcBef>
                <a:spcPts val="0"/>
              </a:spcBef>
              <a:spcAft>
                <a:spcPts val="0"/>
              </a:spcAft>
              <a:buNone/>
            </a:pPr>
            <a:r>
              <a:rPr lang="en-US" sz="1000">
                <a:solidFill>
                  <a:schemeClr val="dk1"/>
                </a:solidFill>
                <a:latin typeface="Questrial"/>
                <a:ea typeface="Questrial"/>
                <a:cs typeface="Questrial"/>
                <a:sym typeface="Questrial"/>
              </a:rPr>
              <a:t>blogspot.com/</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78"/>
          <p:cNvSpPr txBox="1">
            <a:spLocks noGrp="1"/>
          </p:cNvSpPr>
          <p:nvPr>
            <p:ph type="title"/>
          </p:nvPr>
        </p:nvSpPr>
        <p:spPr>
          <a:xfrm>
            <a:off x="415600" y="593367"/>
            <a:ext cx="11360700" cy="831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Recording your video</a:t>
            </a:r>
            <a:endParaRPr/>
          </a:p>
        </p:txBody>
      </p:sp>
      <p:sp>
        <p:nvSpPr>
          <p:cNvPr id="594" name="Google Shape;594;p78"/>
          <p:cNvSpPr txBox="1">
            <a:spLocks noGrp="1"/>
          </p:cNvSpPr>
          <p:nvPr>
            <p:ph type="body" idx="1"/>
          </p:nvPr>
        </p:nvSpPr>
        <p:spPr>
          <a:xfrm>
            <a:off x="415600" y="1536625"/>
            <a:ext cx="10990200" cy="4555200"/>
          </a:xfrm>
          <a:prstGeom prst="rect">
            <a:avLst/>
          </a:prstGeom>
          <a:ln>
            <a:noFill/>
          </a:ln>
        </p:spPr>
        <p:txBody>
          <a:bodyPr spcFirstLastPara="1" wrap="square" lIns="121900" tIns="121900" rIns="121900" bIns="121900" anchor="t" anchorCtr="0">
            <a:noAutofit/>
          </a:bodyPr>
          <a:lstStyle/>
          <a:p>
            <a:pPr marL="457200" lvl="0" indent="-381000" algn="l" rtl="0">
              <a:spcBef>
                <a:spcPts val="0"/>
              </a:spcBef>
              <a:spcAft>
                <a:spcPts val="0"/>
              </a:spcAft>
              <a:buClr>
                <a:srgbClr val="000000"/>
              </a:buClr>
              <a:buSzPts val="2400"/>
              <a:buChar char="●"/>
            </a:pPr>
            <a:r>
              <a:rPr lang="en-US" sz="2400">
                <a:solidFill>
                  <a:srgbClr val="000000"/>
                </a:solidFill>
              </a:rPr>
              <a:t>Use Zoom to record yourself or another tool you are already familiar with</a:t>
            </a:r>
            <a:endParaRPr sz="2400">
              <a:solidFill>
                <a:srgbClr val="000000"/>
              </a:solidFill>
            </a:endParaRPr>
          </a:p>
          <a:p>
            <a:pPr marL="457200" lvl="0" indent="-381000" algn="l" rtl="0">
              <a:spcBef>
                <a:spcPts val="0"/>
              </a:spcBef>
              <a:spcAft>
                <a:spcPts val="0"/>
              </a:spcAft>
              <a:buClr>
                <a:srgbClr val="000000"/>
              </a:buClr>
              <a:buSzPts val="2400"/>
              <a:buChar char="●"/>
            </a:pPr>
            <a:r>
              <a:rPr lang="en-US" sz="2400">
                <a:solidFill>
                  <a:srgbClr val="000000"/>
                </a:solidFill>
              </a:rPr>
              <a:t>Check your lighting</a:t>
            </a:r>
            <a:endParaRPr sz="2400">
              <a:solidFill>
                <a:srgbClr val="000000"/>
              </a:solidFill>
            </a:endParaRPr>
          </a:p>
          <a:p>
            <a:pPr marL="457200" lvl="0" indent="-381000" algn="l" rtl="0">
              <a:spcBef>
                <a:spcPts val="0"/>
              </a:spcBef>
              <a:spcAft>
                <a:spcPts val="0"/>
              </a:spcAft>
              <a:buClr>
                <a:srgbClr val="000000"/>
              </a:buClr>
              <a:buSzPts val="2400"/>
              <a:buChar char="●"/>
            </a:pPr>
            <a:r>
              <a:rPr lang="en-US" sz="2400">
                <a:solidFill>
                  <a:srgbClr val="000000"/>
                </a:solidFill>
              </a:rPr>
              <a:t>Use headphones with a mic to record if you have them</a:t>
            </a:r>
            <a:endParaRPr sz="2400">
              <a:solidFill>
                <a:srgbClr val="000000"/>
              </a:solidFill>
            </a:endParaRPr>
          </a:p>
          <a:p>
            <a:pPr marL="457200" lvl="0" indent="-381000" algn="l" rtl="0">
              <a:spcBef>
                <a:spcPts val="0"/>
              </a:spcBef>
              <a:spcAft>
                <a:spcPts val="0"/>
              </a:spcAft>
              <a:buClr>
                <a:srgbClr val="000000"/>
              </a:buClr>
              <a:buSzPts val="2400"/>
              <a:buChar char="●"/>
            </a:pPr>
            <a:r>
              <a:rPr lang="en-US" sz="2400">
                <a:solidFill>
                  <a:srgbClr val="000000"/>
                </a:solidFill>
              </a:rPr>
              <a:t>2 minutes = 1 page 12pt font (~500 words)</a:t>
            </a:r>
            <a:endParaRPr sz="2400">
              <a:solidFill>
                <a:srgbClr val="000000"/>
              </a:solidFill>
            </a:endParaRPr>
          </a:p>
          <a:p>
            <a:pPr marL="457200" lvl="0" indent="-381000" algn="l" rtl="0">
              <a:spcBef>
                <a:spcPts val="0"/>
              </a:spcBef>
              <a:spcAft>
                <a:spcPts val="0"/>
              </a:spcAft>
              <a:buClr>
                <a:srgbClr val="000000"/>
              </a:buClr>
              <a:buSzPts val="2400"/>
              <a:buChar char="●"/>
            </a:pPr>
            <a:r>
              <a:rPr lang="en-US" sz="2400">
                <a:solidFill>
                  <a:srgbClr val="000000"/>
                </a:solidFill>
              </a:rPr>
              <a:t>Make sure its the correct format- MP4 file</a:t>
            </a:r>
            <a:endParaRPr sz="2400">
              <a:solidFill>
                <a:srgbClr val="000000"/>
              </a:solidFill>
            </a:endParaRPr>
          </a:p>
          <a:p>
            <a:pPr marL="0" lvl="0" indent="0" algn="l" rtl="0">
              <a:spcBef>
                <a:spcPts val="2100"/>
              </a:spcBef>
              <a:spcAft>
                <a:spcPts val="0"/>
              </a:spcAft>
              <a:buNone/>
            </a:pPr>
            <a:endParaRPr sz="2400">
              <a:solidFill>
                <a:srgbClr val="000000"/>
              </a:solidFill>
            </a:endParaRPr>
          </a:p>
          <a:p>
            <a:pPr marL="0" lvl="0" indent="0" algn="l" rtl="0">
              <a:spcBef>
                <a:spcPts val="2100"/>
              </a:spcBef>
              <a:spcAft>
                <a:spcPts val="0"/>
              </a:spcAft>
              <a:buNone/>
            </a:pPr>
            <a:r>
              <a:rPr lang="en-US" sz="2400">
                <a:solidFill>
                  <a:srgbClr val="000000"/>
                </a:solidFill>
              </a:rPr>
              <a:t>If you have any questions about recording your video, email </a:t>
            </a:r>
            <a:r>
              <a:rPr lang="en-US" sz="2400" u="sng">
                <a:solidFill>
                  <a:srgbClr val="000000"/>
                </a:solidFill>
                <a:hlinkClick r:id="rId3"/>
              </a:rPr>
              <a:t>AskSMDC@udel.edu</a:t>
            </a:r>
            <a:endParaRPr sz="2400">
              <a:solidFill>
                <a:srgbClr val="000000"/>
              </a:solidFill>
            </a:endParaRPr>
          </a:p>
          <a:p>
            <a:pPr marL="0" lvl="0" indent="0" algn="l" rtl="0">
              <a:spcBef>
                <a:spcPts val="2100"/>
              </a:spcBef>
              <a:spcAft>
                <a:spcPts val="2100"/>
              </a:spcAft>
              <a:buNone/>
            </a:pPr>
            <a:r>
              <a:rPr lang="en-US" sz="2400">
                <a:solidFill>
                  <a:srgbClr val="000000"/>
                </a:solidFill>
              </a:rPr>
              <a:t>We can answer questions by email or you can schedule a Zoom consultation.</a:t>
            </a:r>
            <a:endParaRPr sz="2400">
              <a:solidFill>
                <a:srgbClr val="00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9"/>
          <p:cNvSpPr txBox="1">
            <a:spLocks noGrp="1"/>
          </p:cNvSpPr>
          <p:nvPr>
            <p:ph type="title"/>
          </p:nvPr>
        </p:nvSpPr>
        <p:spPr>
          <a:xfrm>
            <a:off x="415600" y="593367"/>
            <a:ext cx="11360700" cy="831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Helpful Links</a:t>
            </a:r>
            <a:endParaRPr/>
          </a:p>
        </p:txBody>
      </p:sp>
      <p:sp>
        <p:nvSpPr>
          <p:cNvPr id="601" name="Google Shape;601;p79"/>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2"/>
              </a:buClr>
              <a:buSzPts val="1100"/>
              <a:buFont typeface="Arial"/>
              <a:buNone/>
            </a:pPr>
            <a:endParaRPr>
              <a:solidFill>
                <a:schemeClr val="dk2"/>
              </a:solidFill>
            </a:endParaRPr>
          </a:p>
          <a:p>
            <a:pPr marL="457200" lvl="0" indent="-381000" algn="l" rtl="0">
              <a:spcBef>
                <a:spcPts val="0"/>
              </a:spcBef>
              <a:spcAft>
                <a:spcPts val="0"/>
              </a:spcAft>
              <a:buClr>
                <a:schemeClr val="dk2"/>
              </a:buClr>
              <a:buSzPts val="2400"/>
              <a:buChar char="●"/>
            </a:pPr>
            <a:r>
              <a:rPr lang="en-US" u="sng">
                <a:solidFill>
                  <a:srgbClr val="1155CC"/>
                </a:solidFill>
                <a:hlinkClick r:id="rId3"/>
              </a:rPr>
              <a:t>Graphic Design guide </a:t>
            </a:r>
            <a:endParaRPr>
              <a:solidFill>
                <a:schemeClr val="dk2"/>
              </a:solidFill>
            </a:endParaRPr>
          </a:p>
          <a:p>
            <a:pPr marL="914400" lvl="1" indent="-381000" algn="l" rtl="0">
              <a:spcBef>
                <a:spcPts val="0"/>
              </a:spcBef>
              <a:spcAft>
                <a:spcPts val="0"/>
              </a:spcAft>
              <a:buClr>
                <a:schemeClr val="dk2"/>
              </a:buClr>
              <a:buSzPts val="2400"/>
              <a:buChar char="○"/>
            </a:pPr>
            <a:r>
              <a:rPr lang="en-US" sz="2400" u="sng">
                <a:solidFill>
                  <a:srgbClr val="1155CC"/>
                </a:solidFill>
                <a:hlinkClick r:id="rId4"/>
              </a:rPr>
              <a:t>Free Design Tools</a:t>
            </a:r>
            <a:r>
              <a:rPr lang="en-US" sz="2400">
                <a:solidFill>
                  <a:schemeClr val="dk2"/>
                </a:solidFill>
              </a:rPr>
              <a:t> </a:t>
            </a:r>
            <a:endParaRPr sz="2400">
              <a:solidFill>
                <a:schemeClr val="dk2"/>
              </a:solidFill>
            </a:endParaRPr>
          </a:p>
          <a:p>
            <a:pPr marL="914400" lvl="1" indent="-381000" algn="l" rtl="0">
              <a:spcBef>
                <a:spcPts val="0"/>
              </a:spcBef>
              <a:spcAft>
                <a:spcPts val="0"/>
              </a:spcAft>
              <a:buClr>
                <a:schemeClr val="dk2"/>
              </a:buClr>
              <a:buSzPts val="2400"/>
              <a:buChar char="○"/>
            </a:pPr>
            <a:r>
              <a:rPr lang="en-US" sz="2400" u="sng">
                <a:solidFill>
                  <a:srgbClr val="1155CC"/>
                </a:solidFill>
                <a:hlinkClick r:id="rId5"/>
              </a:rPr>
              <a:t>Research posters</a:t>
            </a:r>
            <a:r>
              <a:rPr lang="en-US" sz="2400">
                <a:solidFill>
                  <a:schemeClr val="dk2"/>
                </a:solidFill>
              </a:rPr>
              <a:t> (includes templates)</a:t>
            </a:r>
            <a:endParaRPr sz="2400">
              <a:solidFill>
                <a:schemeClr val="dk2"/>
              </a:solidFill>
            </a:endParaRPr>
          </a:p>
          <a:p>
            <a:pPr marL="457200" lvl="0" indent="-381000" algn="l" rtl="0">
              <a:spcBef>
                <a:spcPts val="0"/>
              </a:spcBef>
              <a:spcAft>
                <a:spcPts val="0"/>
              </a:spcAft>
              <a:buClr>
                <a:schemeClr val="dk2"/>
              </a:buClr>
              <a:buSzPts val="2400"/>
              <a:buChar char="●"/>
            </a:pPr>
            <a:r>
              <a:rPr lang="en-US" u="sng">
                <a:solidFill>
                  <a:srgbClr val="1155CC"/>
                </a:solidFill>
                <a:hlinkClick r:id="rId6"/>
              </a:rPr>
              <a:t>Video guide</a:t>
            </a:r>
            <a:endParaRPr>
              <a:solidFill>
                <a:schemeClr val="dk2"/>
              </a:solidFill>
            </a:endParaRPr>
          </a:p>
          <a:p>
            <a:pPr marL="457200" lvl="0" indent="-381000" algn="l" rtl="0">
              <a:spcBef>
                <a:spcPts val="0"/>
              </a:spcBef>
              <a:spcAft>
                <a:spcPts val="0"/>
              </a:spcAft>
              <a:buClr>
                <a:schemeClr val="dk2"/>
              </a:buClr>
              <a:buSzPts val="2400"/>
              <a:buChar char="●"/>
            </a:pPr>
            <a:r>
              <a:rPr lang="en-US" u="sng">
                <a:solidFill>
                  <a:srgbClr val="1155CC"/>
                </a:solidFill>
                <a:hlinkClick r:id="rId7"/>
              </a:rPr>
              <a:t>AskSMDC email</a:t>
            </a:r>
            <a:endParaRPr>
              <a:solidFill>
                <a:schemeClr val="dk2"/>
              </a:solidFill>
            </a:endParaRPr>
          </a:p>
          <a:p>
            <a:pPr marL="457200" lvl="0" indent="-381000" algn="l" rtl="0">
              <a:spcBef>
                <a:spcPts val="0"/>
              </a:spcBef>
              <a:spcAft>
                <a:spcPts val="0"/>
              </a:spcAft>
              <a:buClr>
                <a:schemeClr val="dk2"/>
              </a:buClr>
              <a:buSzPts val="2400"/>
              <a:buChar char="●"/>
            </a:pPr>
            <a:r>
              <a:rPr lang="en-US" u="sng">
                <a:solidFill>
                  <a:srgbClr val="1155CC"/>
                </a:solidFill>
                <a:hlinkClick r:id="rId8"/>
              </a:rPr>
              <a:t>Presentation slides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30" descr="0.5-WhoIsJealous_Blank.jpg"/>
          <p:cNvPicPr preferRelativeResize="0"/>
          <p:nvPr/>
        </p:nvPicPr>
        <p:blipFill rotWithShape="1">
          <a:blip r:embed="rId3">
            <a:alphaModFix/>
          </a:blip>
          <a:srcRect/>
          <a:stretch/>
        </p:blipFill>
        <p:spPr>
          <a:xfrm>
            <a:off x="2889251" y="927100"/>
            <a:ext cx="6413500" cy="5003800"/>
          </a:xfrm>
          <a:prstGeom prst="rect">
            <a:avLst/>
          </a:prstGeom>
          <a:noFill/>
          <a:ln>
            <a:noFill/>
          </a:ln>
        </p:spPr>
      </p:pic>
      <p:pic>
        <p:nvPicPr>
          <p:cNvPr id="276" name="Google Shape;276;p30" descr="0.5-WhoIsJealous.png"/>
          <p:cNvPicPr preferRelativeResize="0"/>
          <p:nvPr/>
        </p:nvPicPr>
        <p:blipFill rotWithShape="1">
          <a:blip r:embed="rId4">
            <a:alphaModFix/>
          </a:blip>
          <a:srcRect/>
          <a:stretch/>
        </p:blipFill>
        <p:spPr>
          <a:xfrm>
            <a:off x="2889251" y="927100"/>
            <a:ext cx="6413500" cy="5003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fade">
                                      <p:cBhvr>
                                        <p:cTn id="7" dur="10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31" descr="1.1-SingerOfTheBand?_Blank.jpg"/>
          <p:cNvPicPr preferRelativeResize="0"/>
          <p:nvPr/>
        </p:nvPicPr>
        <p:blipFill rotWithShape="1">
          <a:blip r:embed="rId3">
            <a:alphaModFix/>
          </a:blip>
          <a:srcRect/>
          <a:stretch/>
        </p:blipFill>
        <p:spPr>
          <a:xfrm>
            <a:off x="2895600" y="939800"/>
            <a:ext cx="6400800" cy="4978400"/>
          </a:xfrm>
          <a:prstGeom prst="rect">
            <a:avLst/>
          </a:prstGeom>
          <a:noFill/>
          <a:ln>
            <a:noFill/>
          </a:ln>
        </p:spPr>
      </p:pic>
      <p:pic>
        <p:nvPicPr>
          <p:cNvPr id="282" name="Google Shape;282;p31" descr="1.1-SingerOfTheBand?.png"/>
          <p:cNvPicPr preferRelativeResize="0"/>
          <p:nvPr/>
        </p:nvPicPr>
        <p:blipFill rotWithShape="1">
          <a:blip r:embed="rId4">
            <a:alphaModFix/>
          </a:blip>
          <a:srcRect/>
          <a:stretch/>
        </p:blipFill>
        <p:spPr>
          <a:xfrm>
            <a:off x="2895600" y="939800"/>
            <a:ext cx="6400800" cy="4978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fade">
                                      <p:cBhvr>
                                        <p:cTn id="7" dur="10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32" descr="1.2-Mother?_Blank.jpg"/>
          <p:cNvPicPr preferRelativeResize="0"/>
          <p:nvPr/>
        </p:nvPicPr>
        <p:blipFill rotWithShape="1">
          <a:blip r:embed="rId3">
            <a:alphaModFix/>
          </a:blip>
          <a:srcRect/>
          <a:stretch/>
        </p:blipFill>
        <p:spPr>
          <a:xfrm>
            <a:off x="2895600" y="939800"/>
            <a:ext cx="6400800" cy="4978400"/>
          </a:xfrm>
          <a:prstGeom prst="rect">
            <a:avLst/>
          </a:prstGeom>
          <a:noFill/>
          <a:ln>
            <a:noFill/>
          </a:ln>
        </p:spPr>
      </p:pic>
      <p:pic>
        <p:nvPicPr>
          <p:cNvPr id="288" name="Google Shape;288;p32" descr="1.2-Mother?.png"/>
          <p:cNvPicPr preferRelativeResize="0"/>
          <p:nvPr/>
        </p:nvPicPr>
        <p:blipFill rotWithShape="1">
          <a:blip r:embed="rId4">
            <a:alphaModFix/>
          </a:blip>
          <a:srcRect/>
          <a:stretch/>
        </p:blipFill>
        <p:spPr>
          <a:xfrm>
            <a:off x="2895600" y="939800"/>
            <a:ext cx="6400800" cy="4978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10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33" descr="2.4-SpicierSauce?_Blank.jpg"/>
          <p:cNvPicPr preferRelativeResize="0"/>
          <p:nvPr/>
        </p:nvPicPr>
        <p:blipFill rotWithShape="1">
          <a:blip r:embed="rId3">
            <a:alphaModFix/>
          </a:blip>
          <a:srcRect/>
          <a:stretch/>
        </p:blipFill>
        <p:spPr>
          <a:xfrm>
            <a:off x="2895600" y="939800"/>
            <a:ext cx="6400800" cy="4978400"/>
          </a:xfrm>
          <a:prstGeom prst="rect">
            <a:avLst/>
          </a:prstGeom>
          <a:noFill/>
          <a:ln>
            <a:noFill/>
          </a:ln>
        </p:spPr>
      </p:pic>
      <p:pic>
        <p:nvPicPr>
          <p:cNvPr id="294" name="Google Shape;294;p33" descr="2.4-SpicierSauce?.png"/>
          <p:cNvPicPr preferRelativeResize="0"/>
          <p:nvPr/>
        </p:nvPicPr>
        <p:blipFill rotWithShape="1">
          <a:blip r:embed="rId4">
            <a:alphaModFix/>
          </a:blip>
          <a:srcRect/>
          <a:stretch/>
        </p:blipFill>
        <p:spPr>
          <a:xfrm>
            <a:off x="2895600" y="939800"/>
            <a:ext cx="6400800" cy="4978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1000"/>
                                        <p:tgtEl>
                                          <p:spTgt spid="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2286</Words>
  <Application>Microsoft Office PowerPoint</Application>
  <PresentationFormat>Widescreen</PresentationFormat>
  <Paragraphs>279</Paragraphs>
  <Slides>55</Slides>
  <Notes>55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55</vt:i4>
      </vt:variant>
    </vt:vector>
  </HeadingPairs>
  <TitlesOfParts>
    <vt:vector size="68" baseType="lpstr">
      <vt:lpstr>Raleway</vt:lpstr>
      <vt:lpstr>Questrial</vt:lpstr>
      <vt:lpstr>Source Sans Pro</vt:lpstr>
      <vt:lpstr>Garamond</vt:lpstr>
      <vt:lpstr>Oxygen</vt:lpstr>
      <vt:lpstr>Mali SemiBold</vt:lpstr>
      <vt:lpstr>Nunito Light</vt:lpstr>
      <vt:lpstr>Calibri</vt:lpstr>
      <vt:lpstr>Mali</vt:lpstr>
      <vt:lpstr>Gill Sans</vt:lpstr>
      <vt:lpstr>Arial</vt:lpstr>
      <vt:lpstr>Times New Roman</vt:lpstr>
      <vt:lpstr>Plum</vt:lpstr>
      <vt:lpstr>Research Poster Design</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Matters</vt:lpstr>
      <vt:lpstr>Many ineffective posters suffer from easy-to-fix problems, including ...     </vt:lpstr>
      <vt:lpstr>Design your poster around your research.   Don’t just make your research fit into a template.</vt:lpstr>
      <vt:lpstr>Design Principles</vt:lpstr>
      <vt:lpstr>Proximity</vt:lpstr>
      <vt:lpstr>No Proximity</vt:lpstr>
      <vt:lpstr>Better Proximity</vt:lpstr>
      <vt:lpstr>Proximity tips for research posters</vt:lpstr>
      <vt:lpstr>Repetition</vt:lpstr>
      <vt:lpstr>Bad Repetition</vt:lpstr>
      <vt:lpstr>Better Repetition</vt:lpstr>
      <vt:lpstr>PowerPoint Presentation</vt:lpstr>
      <vt:lpstr>Repetition tips for research posters</vt:lpstr>
      <vt:lpstr>Alignment</vt:lpstr>
      <vt:lpstr>PowerPoint Presentation</vt:lpstr>
      <vt:lpstr>PowerPoint Presentation</vt:lpstr>
      <vt:lpstr>Alignment for research posters</vt:lpstr>
      <vt:lpstr>Contrast</vt:lpstr>
      <vt:lpstr>PowerPoint Presentation</vt:lpstr>
      <vt:lpstr>PowerPoint Presentation</vt:lpstr>
      <vt:lpstr>Contrast tips for research poster</vt:lpstr>
      <vt:lpstr>Type Classification</vt:lpstr>
      <vt:lpstr>Typography tips for research posters</vt:lpstr>
      <vt:lpstr>PowerPoint Presentation</vt:lpstr>
      <vt:lpstr>Complementary Colors</vt:lpstr>
      <vt:lpstr>Split-complementary Colors</vt:lpstr>
      <vt:lpstr>Triad</vt:lpstr>
      <vt:lpstr> Analogous      </vt:lpstr>
      <vt:lpstr>Monochrome</vt:lpstr>
      <vt:lpstr>Shades &amp; Tints</vt:lpstr>
      <vt:lpstr>Color tips for research posters</vt:lpstr>
      <vt:lpstr>Images</vt:lpstr>
      <vt:lpstr>Perception of Color</vt:lpstr>
      <vt:lpstr>PowerPoint Presentation</vt:lpstr>
      <vt:lpstr>PowerPoint Presentation</vt:lpstr>
      <vt:lpstr> Poster Evaluation 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Recording your video</vt:lpstr>
      <vt:lpstr>Helpful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Poster Design</dc:title>
  <dc:creator>PROV-Generic-Student</dc:creator>
  <cp:lastModifiedBy>PROV-Generic-Student</cp:lastModifiedBy>
  <cp:revision>1</cp:revision>
  <dcterms:modified xsi:type="dcterms:W3CDTF">2020-07-17T14:54:26Z</dcterms:modified>
</cp:coreProperties>
</file>