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1918E-0390-4036-88D9-66E0025EA33D}" v="473" dt="2020-07-20T13:27:2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8"/>
  </p:normalViewPr>
  <p:slideViewPr>
    <p:cSldViewPr snapToObjects="1"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ker, Christopher" userId="84fb535f-d39f-4fd5-9443-804043e6fb87" providerId="ADAL" clId="{1211918E-0390-4036-88D9-66E0025EA33D}"/>
    <pc:docChg chg="modSld modNotesMaster modHandout">
      <pc:chgData name="Volker, Christopher" userId="84fb535f-d39f-4fd5-9443-804043e6fb87" providerId="ADAL" clId="{1211918E-0390-4036-88D9-66E0025EA33D}" dt="2020-07-20T13:27:26.374" v="472" actId="20577"/>
      <pc:docMkLst>
        <pc:docMk/>
      </pc:docMkLst>
      <pc:sldChg chg="modSp">
        <pc:chgData name="Volker, Christopher" userId="84fb535f-d39f-4fd5-9443-804043e6fb87" providerId="ADAL" clId="{1211918E-0390-4036-88D9-66E0025EA33D}" dt="2020-07-14T18:45:53.404" v="3" actId="20577"/>
        <pc:sldMkLst>
          <pc:docMk/>
          <pc:sldMk cId="3727798808" sldId="260"/>
        </pc:sldMkLst>
        <pc:spChg chg="mod">
          <ac:chgData name="Volker, Christopher" userId="84fb535f-d39f-4fd5-9443-804043e6fb87" providerId="ADAL" clId="{1211918E-0390-4036-88D9-66E0025EA33D}" dt="2020-07-14T18:45:53.404" v="3" actId="20577"/>
          <ac:spMkLst>
            <pc:docMk/>
            <pc:sldMk cId="3727798808" sldId="260"/>
            <ac:spMk id="3" creationId="{9DC767B6-1DB7-4C41-941F-B9F52AB5D45A}"/>
          </ac:spMkLst>
        </pc:spChg>
      </pc:sldChg>
      <pc:sldChg chg="modSp modAnim">
        <pc:chgData name="Volker, Christopher" userId="84fb535f-d39f-4fd5-9443-804043e6fb87" providerId="ADAL" clId="{1211918E-0390-4036-88D9-66E0025EA33D}" dt="2020-07-20T12:56:03.108" v="218" actId="20577"/>
        <pc:sldMkLst>
          <pc:docMk/>
          <pc:sldMk cId="3138852160" sldId="261"/>
        </pc:sldMkLst>
        <pc:spChg chg="mod">
          <ac:chgData name="Volker, Christopher" userId="84fb535f-d39f-4fd5-9443-804043e6fb87" providerId="ADAL" clId="{1211918E-0390-4036-88D9-66E0025EA33D}" dt="2020-07-20T12:56:03.108" v="218" actId="20577"/>
          <ac:spMkLst>
            <pc:docMk/>
            <pc:sldMk cId="3138852160" sldId="261"/>
            <ac:spMk id="3" creationId="{531FBF55-E47F-47A2-8036-DE96C93286D7}"/>
          </ac:spMkLst>
        </pc:spChg>
      </pc:sldChg>
      <pc:sldChg chg="modSp modAnim">
        <pc:chgData name="Volker, Christopher" userId="84fb535f-d39f-4fd5-9443-804043e6fb87" providerId="ADAL" clId="{1211918E-0390-4036-88D9-66E0025EA33D}" dt="2020-07-20T12:59:32.778" v="305" actId="20577"/>
        <pc:sldMkLst>
          <pc:docMk/>
          <pc:sldMk cId="2661822994" sldId="262"/>
        </pc:sldMkLst>
        <pc:spChg chg="mod">
          <ac:chgData name="Volker, Christopher" userId="84fb535f-d39f-4fd5-9443-804043e6fb87" providerId="ADAL" clId="{1211918E-0390-4036-88D9-66E0025EA33D}" dt="2020-07-20T12:59:32.778" v="305" actId="20577"/>
          <ac:spMkLst>
            <pc:docMk/>
            <pc:sldMk cId="2661822994" sldId="262"/>
            <ac:spMk id="3" creationId="{89213862-9A12-4711-A078-5CE771234C15}"/>
          </ac:spMkLst>
        </pc:spChg>
      </pc:sldChg>
      <pc:sldChg chg="modSp modAnim">
        <pc:chgData name="Volker, Christopher" userId="84fb535f-d39f-4fd5-9443-804043e6fb87" providerId="ADAL" clId="{1211918E-0390-4036-88D9-66E0025EA33D}" dt="2020-07-20T13:22:19.680" v="357" actId="20577"/>
        <pc:sldMkLst>
          <pc:docMk/>
          <pc:sldMk cId="1988984526" sldId="263"/>
        </pc:sldMkLst>
        <pc:spChg chg="mod">
          <ac:chgData name="Volker, Christopher" userId="84fb535f-d39f-4fd5-9443-804043e6fb87" providerId="ADAL" clId="{1211918E-0390-4036-88D9-66E0025EA33D}" dt="2020-07-20T13:22:19.680" v="357" actId="20577"/>
          <ac:spMkLst>
            <pc:docMk/>
            <pc:sldMk cId="1988984526" sldId="263"/>
            <ac:spMk id="3" creationId="{A09D0BF6-650D-47C8-9D51-55C50EF75ACE}"/>
          </ac:spMkLst>
        </pc:spChg>
      </pc:sldChg>
      <pc:sldChg chg="modSp modAnim">
        <pc:chgData name="Volker, Christopher" userId="84fb535f-d39f-4fd5-9443-804043e6fb87" providerId="ADAL" clId="{1211918E-0390-4036-88D9-66E0025EA33D}" dt="2020-07-20T13:27:26.374" v="472" actId="20577"/>
        <pc:sldMkLst>
          <pc:docMk/>
          <pc:sldMk cId="365795598" sldId="264"/>
        </pc:sldMkLst>
        <pc:spChg chg="mod">
          <ac:chgData name="Volker, Christopher" userId="84fb535f-d39f-4fd5-9443-804043e6fb87" providerId="ADAL" clId="{1211918E-0390-4036-88D9-66E0025EA33D}" dt="2020-07-20T13:27:26.374" v="472" actId="20577"/>
          <ac:spMkLst>
            <pc:docMk/>
            <pc:sldMk cId="365795598" sldId="264"/>
            <ac:spMk id="3" creationId="{06AC2FD7-D390-4813-9134-DA6FCC800C4B}"/>
          </ac:spMkLst>
        </pc:spChg>
      </pc:sldChg>
      <pc:sldChg chg="modSp modAnim">
        <pc:chgData name="Volker, Christopher" userId="84fb535f-d39f-4fd5-9443-804043e6fb87" providerId="ADAL" clId="{1211918E-0390-4036-88D9-66E0025EA33D}" dt="2020-07-20T13:24:19.988" v="435" actId="20577"/>
        <pc:sldMkLst>
          <pc:docMk/>
          <pc:sldMk cId="1619536281" sldId="265"/>
        </pc:sldMkLst>
        <pc:spChg chg="mod">
          <ac:chgData name="Volker, Christopher" userId="84fb535f-d39f-4fd5-9443-804043e6fb87" providerId="ADAL" clId="{1211918E-0390-4036-88D9-66E0025EA33D}" dt="2020-07-20T13:23:05.886" v="369" actId="20577"/>
          <ac:spMkLst>
            <pc:docMk/>
            <pc:sldMk cId="1619536281" sldId="265"/>
            <ac:spMk id="2" creationId="{F76DCCA0-CFAB-4DB3-A0F2-CB40EB50B6DF}"/>
          </ac:spMkLst>
        </pc:spChg>
        <pc:spChg chg="mod">
          <ac:chgData name="Volker, Christopher" userId="84fb535f-d39f-4fd5-9443-804043e6fb87" providerId="ADAL" clId="{1211918E-0390-4036-88D9-66E0025EA33D}" dt="2020-07-20T13:24:19.988" v="435" actId="20577"/>
          <ac:spMkLst>
            <pc:docMk/>
            <pc:sldMk cId="1619536281" sldId="265"/>
            <ac:spMk id="3" creationId="{BE862F34-FFED-470E-B9B2-DECFC5D61A93}"/>
          </ac:spMkLst>
        </pc:spChg>
      </pc:sldChg>
    </pc:docChg>
  </pc:docChgLst>
  <pc:docChgLst>
    <pc:chgData name="Volker, Christopher" userId="84fb535f-d39f-4fd5-9443-804043e6fb87" providerId="ADAL" clId="{93A03FCD-525D-4B68-BB54-3E882D83F74D}"/>
    <pc:docChg chg="undo custSel addSld modSld">
      <pc:chgData name="Volker, Christopher" userId="84fb535f-d39f-4fd5-9443-804043e6fb87" providerId="ADAL" clId="{93A03FCD-525D-4B68-BB54-3E882D83F74D}" dt="2020-06-23T14:27:47.180" v="5203" actId="962"/>
      <pc:docMkLst>
        <pc:docMk/>
      </pc:docMkLst>
      <pc:sldChg chg="addSp delSp modSp modAnim">
        <pc:chgData name="Volker, Christopher" userId="84fb535f-d39f-4fd5-9443-804043e6fb87" providerId="ADAL" clId="{93A03FCD-525D-4B68-BB54-3E882D83F74D}" dt="2020-06-23T13:27:51.763" v="835" actId="962"/>
        <pc:sldMkLst>
          <pc:docMk/>
          <pc:sldMk cId="823941576" sldId="257"/>
        </pc:sldMkLst>
        <pc:picChg chg="add del mod">
          <ac:chgData name="Volker, Christopher" userId="84fb535f-d39f-4fd5-9443-804043e6fb87" providerId="ADAL" clId="{93A03FCD-525D-4B68-BB54-3E882D83F74D}" dt="2020-06-23T13:15:14.654" v="3" actId="478"/>
          <ac:picMkLst>
            <pc:docMk/>
            <pc:sldMk cId="823941576" sldId="257"/>
            <ac:picMk id="6" creationId="{C370ADDF-4355-4A55-BCE7-0795A7ECAD37}"/>
          </ac:picMkLst>
        </pc:picChg>
        <pc:picChg chg="add mod">
          <ac:chgData name="Volker, Christopher" userId="84fb535f-d39f-4fd5-9443-804043e6fb87" providerId="ADAL" clId="{93A03FCD-525D-4B68-BB54-3E882D83F74D}" dt="2020-06-23T13:22:33.617" v="618" actId="962"/>
          <ac:picMkLst>
            <pc:docMk/>
            <pc:sldMk cId="823941576" sldId="257"/>
            <ac:picMk id="8" creationId="{93A7FDB3-1E32-4675-B160-5937F7BBB223}"/>
          </ac:picMkLst>
        </pc:picChg>
      </pc:sldChg>
      <pc:sldChg chg="addSp delSp modSp modAnim">
        <pc:chgData name="Volker, Christopher" userId="84fb535f-d39f-4fd5-9443-804043e6fb87" providerId="ADAL" clId="{93A03FCD-525D-4B68-BB54-3E882D83F74D}" dt="2020-06-23T13:28:56.896" v="863" actId="1076"/>
        <pc:sldMkLst>
          <pc:docMk/>
          <pc:sldMk cId="2791432521" sldId="258"/>
        </pc:sldMkLst>
        <pc:spChg chg="del">
          <ac:chgData name="Volker, Christopher" userId="84fb535f-d39f-4fd5-9443-804043e6fb87" providerId="ADAL" clId="{93A03FCD-525D-4B68-BB54-3E882D83F74D}" dt="2020-06-23T13:17:01.119" v="7" actId="1076"/>
          <ac:spMkLst>
            <pc:docMk/>
            <pc:sldMk cId="2791432521" sldId="258"/>
            <ac:spMk id="2" creationId="{228EF255-CE98-EC42-B5B6-2D55DB578EEA}"/>
          </ac:spMkLst>
        </pc:spChg>
        <pc:spChg chg="del">
          <ac:chgData name="Volker, Christopher" userId="84fb535f-d39f-4fd5-9443-804043e6fb87" providerId="ADAL" clId="{93A03FCD-525D-4B68-BB54-3E882D83F74D}" dt="2020-06-23T13:17:01.119" v="7" actId="1076"/>
          <ac:spMkLst>
            <pc:docMk/>
            <pc:sldMk cId="2791432521" sldId="258"/>
            <ac:spMk id="3" creationId="{3EFD3135-530C-AA4F-911D-71EDE879B4BD}"/>
          </ac:spMkLst>
        </pc:spChg>
        <pc:spChg chg="del">
          <ac:chgData name="Volker, Christopher" userId="84fb535f-d39f-4fd5-9443-804043e6fb87" providerId="ADAL" clId="{93A03FCD-525D-4B68-BB54-3E882D83F74D}" dt="2020-06-23T13:17:01.119" v="7" actId="1076"/>
          <ac:spMkLst>
            <pc:docMk/>
            <pc:sldMk cId="2791432521" sldId="258"/>
            <ac:spMk id="4" creationId="{A6D4F61E-6355-CC42-BB3D-57959B11D9BC}"/>
          </ac:spMkLst>
        </pc:spChg>
        <pc:spChg chg="add mod">
          <ac:chgData name="Volker, Christopher" userId="84fb535f-d39f-4fd5-9443-804043e6fb87" providerId="ADAL" clId="{93A03FCD-525D-4B68-BB54-3E882D83F74D}" dt="2020-06-23T13:17:05.501" v="21" actId="20577"/>
          <ac:spMkLst>
            <pc:docMk/>
            <pc:sldMk cId="2791432521" sldId="258"/>
            <ac:spMk id="6" creationId="{0F34A4D4-327C-4B14-99F3-B418CF716577}"/>
          </ac:spMkLst>
        </pc:spChg>
        <pc:spChg chg="add mod">
          <ac:chgData name="Volker, Christopher" userId="84fb535f-d39f-4fd5-9443-804043e6fb87" providerId="ADAL" clId="{93A03FCD-525D-4B68-BB54-3E882D83F74D}" dt="2020-06-23T13:28:50.225" v="860" actId="20577"/>
          <ac:spMkLst>
            <pc:docMk/>
            <pc:sldMk cId="2791432521" sldId="258"/>
            <ac:spMk id="7" creationId="{C1805B44-B648-45F4-8FFA-239602E580B4}"/>
          </ac:spMkLst>
        </pc:spChg>
        <pc:picChg chg="add mod">
          <ac:chgData name="Volker, Christopher" userId="84fb535f-d39f-4fd5-9443-804043e6fb87" providerId="ADAL" clId="{93A03FCD-525D-4B68-BB54-3E882D83F74D}" dt="2020-06-23T13:28:56.896" v="863" actId="1076"/>
          <ac:picMkLst>
            <pc:docMk/>
            <pc:sldMk cId="2791432521" sldId="258"/>
            <ac:picMk id="9" creationId="{220AE616-B29F-440D-8629-AF84F9C30A45}"/>
          </ac:picMkLst>
        </pc:picChg>
      </pc:sldChg>
      <pc:sldChg chg="addSp delSp modSp add modAnim">
        <pc:chgData name="Volker, Christopher" userId="84fb535f-d39f-4fd5-9443-804043e6fb87" providerId="ADAL" clId="{93A03FCD-525D-4B68-BB54-3E882D83F74D}" dt="2020-06-23T13:47:41.660" v="1402" actId="962"/>
        <pc:sldMkLst>
          <pc:docMk/>
          <pc:sldMk cId="3727798808" sldId="260"/>
        </pc:sldMkLst>
        <pc:spChg chg="mod">
          <ac:chgData name="Volker, Christopher" userId="84fb535f-d39f-4fd5-9443-804043e6fb87" providerId="ADAL" clId="{93A03FCD-525D-4B68-BB54-3E882D83F74D}" dt="2020-06-23T13:25:52.867" v="701" actId="20577"/>
          <ac:spMkLst>
            <pc:docMk/>
            <pc:sldMk cId="3727798808" sldId="260"/>
            <ac:spMk id="2" creationId="{82884805-7CD7-466B-AA2B-FD4827F2F310}"/>
          </ac:spMkLst>
        </pc:spChg>
        <pc:spChg chg="mod">
          <ac:chgData name="Volker, Christopher" userId="84fb535f-d39f-4fd5-9443-804043e6fb87" providerId="ADAL" clId="{93A03FCD-525D-4B68-BB54-3E882D83F74D}" dt="2020-06-23T13:29:35.673" v="864" actId="255"/>
          <ac:spMkLst>
            <pc:docMk/>
            <pc:sldMk cId="3727798808" sldId="260"/>
            <ac:spMk id="3" creationId="{9DC767B6-1DB7-4C41-941F-B9F52AB5D45A}"/>
          </ac:spMkLst>
        </pc:spChg>
        <pc:spChg chg="add del mod">
          <ac:chgData name="Volker, Christopher" userId="84fb535f-d39f-4fd5-9443-804043e6fb87" providerId="ADAL" clId="{93A03FCD-525D-4B68-BB54-3E882D83F74D}" dt="2020-06-23T13:30:45.757" v="871" actId="478"/>
          <ac:spMkLst>
            <pc:docMk/>
            <pc:sldMk cId="3727798808" sldId="260"/>
            <ac:spMk id="7" creationId="{F6A84CC6-0B9C-4944-B3E4-2899DA94C157}"/>
          </ac:spMkLst>
        </pc:spChg>
        <pc:spChg chg="add del mod">
          <ac:chgData name="Volker, Christopher" userId="84fb535f-d39f-4fd5-9443-804043e6fb87" providerId="ADAL" clId="{93A03FCD-525D-4B68-BB54-3E882D83F74D}" dt="2020-06-23T13:31:25.538" v="877" actId="478"/>
          <ac:spMkLst>
            <pc:docMk/>
            <pc:sldMk cId="3727798808" sldId="260"/>
            <ac:spMk id="10" creationId="{397550E2-E0DA-4E2E-AF5D-D59B7EBA526E}"/>
          </ac:spMkLst>
        </pc:spChg>
        <pc:picChg chg="add del mod">
          <ac:chgData name="Volker, Christopher" userId="84fb535f-d39f-4fd5-9443-804043e6fb87" providerId="ADAL" clId="{93A03FCD-525D-4B68-BB54-3E882D83F74D}" dt="2020-06-23T13:30:45.757" v="871" actId="478"/>
          <ac:picMkLst>
            <pc:docMk/>
            <pc:sldMk cId="3727798808" sldId="260"/>
            <ac:picMk id="6" creationId="{F9A11FD6-D9CC-4016-93D5-690F72EA1AA7}"/>
          </ac:picMkLst>
        </pc:picChg>
        <pc:picChg chg="add del mod">
          <ac:chgData name="Volker, Christopher" userId="84fb535f-d39f-4fd5-9443-804043e6fb87" providerId="ADAL" clId="{93A03FCD-525D-4B68-BB54-3E882D83F74D}" dt="2020-06-23T13:31:25.538" v="877" actId="478"/>
          <ac:picMkLst>
            <pc:docMk/>
            <pc:sldMk cId="3727798808" sldId="260"/>
            <ac:picMk id="9" creationId="{0E539D1A-3400-40E4-83F6-B32CCD536E07}"/>
          </ac:picMkLst>
        </pc:picChg>
        <pc:picChg chg="add del mod">
          <ac:chgData name="Volker, Christopher" userId="84fb535f-d39f-4fd5-9443-804043e6fb87" providerId="ADAL" clId="{93A03FCD-525D-4B68-BB54-3E882D83F74D}" dt="2020-06-23T13:47:41.660" v="1402" actId="962"/>
          <ac:picMkLst>
            <pc:docMk/>
            <pc:sldMk cId="3727798808" sldId="260"/>
            <ac:picMk id="12" creationId="{6AF54F2C-2793-408A-A00D-EC2CF1E30942}"/>
          </ac:picMkLst>
        </pc:picChg>
      </pc:sldChg>
      <pc:sldChg chg="addSp modSp add modAnim">
        <pc:chgData name="Volker, Christopher" userId="84fb535f-d39f-4fd5-9443-804043e6fb87" providerId="ADAL" clId="{93A03FCD-525D-4B68-BB54-3E882D83F74D}" dt="2020-06-23T13:48:14.502" v="1405" actId="962"/>
        <pc:sldMkLst>
          <pc:docMk/>
          <pc:sldMk cId="3138852160" sldId="261"/>
        </pc:sldMkLst>
        <pc:spChg chg="mod">
          <ac:chgData name="Volker, Christopher" userId="84fb535f-d39f-4fd5-9443-804043e6fb87" providerId="ADAL" clId="{93A03FCD-525D-4B68-BB54-3E882D83F74D}" dt="2020-06-23T13:38:09.377" v="955" actId="20577"/>
          <ac:spMkLst>
            <pc:docMk/>
            <pc:sldMk cId="3138852160" sldId="261"/>
            <ac:spMk id="2" creationId="{FA233F2B-B0B9-40F1-92FD-A6D33AD5A636}"/>
          </ac:spMkLst>
        </pc:spChg>
        <pc:spChg chg="mod">
          <ac:chgData name="Volker, Christopher" userId="84fb535f-d39f-4fd5-9443-804043e6fb87" providerId="ADAL" clId="{93A03FCD-525D-4B68-BB54-3E882D83F74D}" dt="2020-06-23T13:47:32.933" v="1401" actId="255"/>
          <ac:spMkLst>
            <pc:docMk/>
            <pc:sldMk cId="3138852160" sldId="261"/>
            <ac:spMk id="3" creationId="{531FBF55-E47F-47A2-8036-DE96C93286D7}"/>
          </ac:spMkLst>
        </pc:spChg>
        <pc:picChg chg="add mod">
          <ac:chgData name="Volker, Christopher" userId="84fb535f-d39f-4fd5-9443-804043e6fb87" providerId="ADAL" clId="{93A03FCD-525D-4B68-BB54-3E882D83F74D}" dt="2020-06-23T13:47:49.590" v="1404" actId="1076"/>
          <ac:picMkLst>
            <pc:docMk/>
            <pc:sldMk cId="3138852160" sldId="261"/>
            <ac:picMk id="5" creationId="{115E48E0-AE0F-4F5E-9812-A11455D08843}"/>
          </ac:picMkLst>
        </pc:picChg>
      </pc:sldChg>
      <pc:sldChg chg="addSp modSp add modAnim">
        <pc:chgData name="Volker, Christopher" userId="84fb535f-d39f-4fd5-9443-804043e6fb87" providerId="ADAL" clId="{93A03FCD-525D-4B68-BB54-3E882D83F74D}" dt="2020-06-23T13:52:11.906" v="1720" actId="1076"/>
        <pc:sldMkLst>
          <pc:docMk/>
          <pc:sldMk cId="2661822994" sldId="262"/>
        </pc:sldMkLst>
        <pc:spChg chg="mod">
          <ac:chgData name="Volker, Christopher" userId="84fb535f-d39f-4fd5-9443-804043e6fb87" providerId="ADAL" clId="{93A03FCD-525D-4B68-BB54-3E882D83F74D}" dt="2020-06-23T13:38:36.414" v="996" actId="20577"/>
          <ac:spMkLst>
            <pc:docMk/>
            <pc:sldMk cId="2661822994" sldId="262"/>
            <ac:spMk id="2" creationId="{F72F99FF-E69D-45E1-9334-7A1A122604C0}"/>
          </ac:spMkLst>
        </pc:spChg>
        <pc:spChg chg="mod">
          <ac:chgData name="Volker, Christopher" userId="84fb535f-d39f-4fd5-9443-804043e6fb87" providerId="ADAL" clId="{93A03FCD-525D-4B68-BB54-3E882D83F74D}" dt="2020-06-23T13:50:54.886" v="1713" actId="255"/>
          <ac:spMkLst>
            <pc:docMk/>
            <pc:sldMk cId="2661822994" sldId="262"/>
            <ac:spMk id="3" creationId="{89213862-9A12-4711-A078-5CE771234C15}"/>
          </ac:spMkLst>
        </pc:spChg>
        <pc:picChg chg="add mod">
          <ac:chgData name="Volker, Christopher" userId="84fb535f-d39f-4fd5-9443-804043e6fb87" providerId="ADAL" clId="{93A03FCD-525D-4B68-BB54-3E882D83F74D}" dt="2020-06-23T13:52:11.906" v="1720" actId="1076"/>
          <ac:picMkLst>
            <pc:docMk/>
            <pc:sldMk cId="2661822994" sldId="262"/>
            <ac:picMk id="6" creationId="{17C3B46F-A4D4-4F07-B5FE-85E538DDA8DE}"/>
          </ac:picMkLst>
        </pc:picChg>
      </pc:sldChg>
      <pc:sldChg chg="addSp modSp add modAnim">
        <pc:chgData name="Volker, Christopher" userId="84fb535f-d39f-4fd5-9443-804043e6fb87" providerId="ADAL" clId="{93A03FCD-525D-4B68-BB54-3E882D83F74D}" dt="2020-06-23T13:58:52.601" v="1878" actId="207"/>
        <pc:sldMkLst>
          <pc:docMk/>
          <pc:sldMk cId="1988984526" sldId="263"/>
        </pc:sldMkLst>
        <pc:spChg chg="mod">
          <ac:chgData name="Volker, Christopher" userId="84fb535f-d39f-4fd5-9443-804043e6fb87" providerId="ADAL" clId="{93A03FCD-525D-4B68-BB54-3E882D83F74D}" dt="2020-06-23T13:38:56.916" v="1037" actId="20577"/>
          <ac:spMkLst>
            <pc:docMk/>
            <pc:sldMk cId="1988984526" sldId="263"/>
            <ac:spMk id="2" creationId="{D3677ED7-6F98-486C-BF12-0865D775A9DA}"/>
          </ac:spMkLst>
        </pc:spChg>
        <pc:spChg chg="mod">
          <ac:chgData name="Volker, Christopher" userId="84fb535f-d39f-4fd5-9443-804043e6fb87" providerId="ADAL" clId="{93A03FCD-525D-4B68-BB54-3E882D83F74D}" dt="2020-06-23T13:55:07.510" v="1872" actId="255"/>
          <ac:spMkLst>
            <pc:docMk/>
            <pc:sldMk cId="1988984526" sldId="263"/>
            <ac:spMk id="3" creationId="{A09D0BF6-650D-47C8-9D51-55C50EF75ACE}"/>
          </ac:spMkLst>
        </pc:spChg>
        <pc:picChg chg="add mod">
          <ac:chgData name="Volker, Christopher" userId="84fb535f-d39f-4fd5-9443-804043e6fb87" providerId="ADAL" clId="{93A03FCD-525D-4B68-BB54-3E882D83F74D}" dt="2020-06-23T13:58:52.601" v="1878" actId="207"/>
          <ac:picMkLst>
            <pc:docMk/>
            <pc:sldMk cId="1988984526" sldId="263"/>
            <ac:picMk id="6" creationId="{92A82C45-766D-45FB-AEB8-E1837E264C6B}"/>
          </ac:picMkLst>
        </pc:picChg>
      </pc:sldChg>
      <pc:sldChg chg="addSp modSp add">
        <pc:chgData name="Volker, Christopher" userId="84fb535f-d39f-4fd5-9443-804043e6fb87" providerId="ADAL" clId="{93A03FCD-525D-4B68-BB54-3E882D83F74D}" dt="2020-06-23T14:06:57.343" v="2245" actId="1076"/>
        <pc:sldMkLst>
          <pc:docMk/>
          <pc:sldMk cId="365795598" sldId="264"/>
        </pc:sldMkLst>
        <pc:spChg chg="mod">
          <ac:chgData name="Volker, Christopher" userId="84fb535f-d39f-4fd5-9443-804043e6fb87" providerId="ADAL" clId="{93A03FCD-525D-4B68-BB54-3E882D83F74D}" dt="2020-06-23T13:39:17.559" v="1075" actId="20577"/>
          <ac:spMkLst>
            <pc:docMk/>
            <pc:sldMk cId="365795598" sldId="264"/>
            <ac:spMk id="2" creationId="{0F63B1F3-16E0-4F35-A4F0-EE6FBA9C406E}"/>
          </ac:spMkLst>
        </pc:spChg>
        <pc:spChg chg="mod">
          <ac:chgData name="Volker, Christopher" userId="84fb535f-d39f-4fd5-9443-804043e6fb87" providerId="ADAL" clId="{93A03FCD-525D-4B68-BB54-3E882D83F74D}" dt="2020-06-23T14:02:31.091" v="2239" actId="255"/>
          <ac:spMkLst>
            <pc:docMk/>
            <pc:sldMk cId="365795598" sldId="264"/>
            <ac:spMk id="3" creationId="{06AC2FD7-D390-4813-9134-DA6FCC800C4B}"/>
          </ac:spMkLst>
        </pc:spChg>
        <pc:picChg chg="add mod">
          <ac:chgData name="Volker, Christopher" userId="84fb535f-d39f-4fd5-9443-804043e6fb87" providerId="ADAL" clId="{93A03FCD-525D-4B68-BB54-3E882D83F74D}" dt="2020-06-23T14:06:57.343" v="2245" actId="1076"/>
          <ac:picMkLst>
            <pc:docMk/>
            <pc:sldMk cId="365795598" sldId="264"/>
            <ac:picMk id="6" creationId="{CD906458-40F6-40E5-B0E7-D8553BB4275C}"/>
          </ac:picMkLst>
        </pc:picChg>
      </pc:sldChg>
      <pc:sldChg chg="addSp modSp add">
        <pc:chgData name="Volker, Christopher" userId="84fb535f-d39f-4fd5-9443-804043e6fb87" providerId="ADAL" clId="{93A03FCD-525D-4B68-BB54-3E882D83F74D}" dt="2020-06-23T14:18:09.656" v="2915" actId="207"/>
        <pc:sldMkLst>
          <pc:docMk/>
          <pc:sldMk cId="1619536281" sldId="265"/>
        </pc:sldMkLst>
        <pc:spChg chg="mod">
          <ac:chgData name="Volker, Christopher" userId="84fb535f-d39f-4fd5-9443-804043e6fb87" providerId="ADAL" clId="{93A03FCD-525D-4B68-BB54-3E882D83F74D}" dt="2020-06-23T13:39:28.920" v="1105" actId="20577"/>
          <ac:spMkLst>
            <pc:docMk/>
            <pc:sldMk cId="1619536281" sldId="265"/>
            <ac:spMk id="2" creationId="{F76DCCA0-CFAB-4DB3-A0F2-CB40EB50B6DF}"/>
          </ac:spMkLst>
        </pc:spChg>
        <pc:spChg chg="mod">
          <ac:chgData name="Volker, Christopher" userId="84fb535f-d39f-4fd5-9443-804043e6fb87" providerId="ADAL" clId="{93A03FCD-525D-4B68-BB54-3E882D83F74D}" dt="2020-06-23T14:16:23.053" v="2908" actId="20577"/>
          <ac:spMkLst>
            <pc:docMk/>
            <pc:sldMk cId="1619536281" sldId="265"/>
            <ac:spMk id="3" creationId="{BE862F34-FFED-470E-B9B2-DECFC5D61A93}"/>
          </ac:spMkLst>
        </pc:spChg>
        <pc:picChg chg="add mod">
          <ac:chgData name="Volker, Christopher" userId="84fb535f-d39f-4fd5-9443-804043e6fb87" providerId="ADAL" clId="{93A03FCD-525D-4B68-BB54-3E882D83F74D}" dt="2020-06-23T14:18:09.656" v="2915" actId="207"/>
          <ac:picMkLst>
            <pc:docMk/>
            <pc:sldMk cId="1619536281" sldId="265"/>
            <ac:picMk id="6" creationId="{49C66E68-E4A6-4D35-BD51-292580898526}"/>
          </ac:picMkLst>
        </pc:picChg>
      </pc:sldChg>
      <pc:sldChg chg="addSp delSp modSp add">
        <pc:chgData name="Volker, Christopher" userId="84fb535f-d39f-4fd5-9443-804043e6fb87" providerId="ADAL" clId="{93A03FCD-525D-4B68-BB54-3E882D83F74D}" dt="2020-06-23T14:27:47.180" v="5203" actId="962"/>
        <pc:sldMkLst>
          <pc:docMk/>
          <pc:sldMk cId="1222064867" sldId="266"/>
        </pc:sldMkLst>
        <pc:spChg chg="del">
          <ac:chgData name="Volker, Christopher" userId="84fb535f-d39f-4fd5-9443-804043e6fb87" providerId="ADAL" clId="{93A03FCD-525D-4B68-BB54-3E882D83F74D}" dt="2020-06-23T14:14:57.598" v="2880" actId="478"/>
          <ac:spMkLst>
            <pc:docMk/>
            <pc:sldMk cId="1222064867" sldId="266"/>
            <ac:spMk id="2" creationId="{9A8A92E8-1362-4DA5-8EF0-5224790C591F}"/>
          </ac:spMkLst>
        </pc:spChg>
        <pc:spChg chg="del">
          <ac:chgData name="Volker, Christopher" userId="84fb535f-d39f-4fd5-9443-804043e6fb87" providerId="ADAL" clId="{93A03FCD-525D-4B68-BB54-3E882D83F74D}" dt="2020-06-23T14:14:38.254" v="2876" actId="478"/>
          <ac:spMkLst>
            <pc:docMk/>
            <pc:sldMk cId="1222064867" sldId="266"/>
            <ac:spMk id="3" creationId="{F168D85F-E4E8-492A-8BF3-941BED9208D3}"/>
          </ac:spMkLst>
        </pc:spChg>
        <pc:picChg chg="add mod">
          <ac:chgData name="Volker, Christopher" userId="84fb535f-d39f-4fd5-9443-804043e6fb87" providerId="ADAL" clId="{93A03FCD-525D-4B68-BB54-3E882D83F74D}" dt="2020-06-23T14:23:39.716" v="3717" actId="962"/>
          <ac:picMkLst>
            <pc:docMk/>
            <pc:sldMk cId="1222064867" sldId="266"/>
            <ac:picMk id="1026" creationId="{B3B34DF0-0D70-48BC-9CE4-E5ACF3EEA532}"/>
          </ac:picMkLst>
        </pc:picChg>
        <pc:picChg chg="add mod">
          <ac:chgData name="Volker, Christopher" userId="84fb535f-d39f-4fd5-9443-804043e6fb87" providerId="ADAL" clId="{93A03FCD-525D-4B68-BB54-3E882D83F74D}" dt="2020-06-23T14:25:11.905" v="4325" actId="962"/>
          <ac:picMkLst>
            <pc:docMk/>
            <pc:sldMk cId="1222064867" sldId="266"/>
            <ac:picMk id="1028" creationId="{3B0913A2-90FF-44AA-A6CD-93B36A38E301}"/>
          </ac:picMkLst>
        </pc:picChg>
        <pc:picChg chg="add mod">
          <ac:chgData name="Volker, Christopher" userId="84fb535f-d39f-4fd5-9443-804043e6fb87" providerId="ADAL" clId="{93A03FCD-525D-4B68-BB54-3E882D83F74D}" dt="2020-06-23T14:26:35.983" v="4769" actId="962"/>
          <ac:picMkLst>
            <pc:docMk/>
            <pc:sldMk cId="1222064867" sldId="266"/>
            <ac:picMk id="1030" creationId="{09BCC9EC-DA91-4175-8715-941E1F16504F}"/>
          </ac:picMkLst>
        </pc:picChg>
        <pc:picChg chg="add mod">
          <ac:chgData name="Volker, Christopher" userId="84fb535f-d39f-4fd5-9443-804043e6fb87" providerId="ADAL" clId="{93A03FCD-525D-4B68-BB54-3E882D83F74D}" dt="2020-06-23T14:27:47.180" v="5203" actId="962"/>
          <ac:picMkLst>
            <pc:docMk/>
            <pc:sldMk cId="1222064867" sldId="266"/>
            <ac:picMk id="1032" creationId="{6ED9E9BF-BCDA-416F-9323-13BC490D393E}"/>
          </ac:picMkLst>
        </pc:picChg>
      </pc:sldChg>
      <pc:sldChg chg="addSp delSp modSp add">
        <pc:chgData name="Volker, Christopher" userId="84fb535f-d39f-4fd5-9443-804043e6fb87" providerId="ADAL" clId="{93A03FCD-525D-4B68-BB54-3E882D83F74D}" dt="2020-06-23T14:20:00.391" v="3117" actId="478"/>
        <pc:sldMkLst>
          <pc:docMk/>
          <pc:sldMk cId="94355661" sldId="267"/>
        </pc:sldMkLst>
        <pc:spChg chg="del mod">
          <ac:chgData name="Volker, Christopher" userId="84fb535f-d39f-4fd5-9443-804043e6fb87" providerId="ADAL" clId="{93A03FCD-525D-4B68-BB54-3E882D83F74D}" dt="2020-06-23T14:18:46.615" v="2929" actId="478"/>
          <ac:spMkLst>
            <pc:docMk/>
            <pc:sldMk cId="94355661" sldId="267"/>
            <ac:spMk id="2" creationId="{F8C92ECF-DDED-4650-B002-464915F2B1FD}"/>
          </ac:spMkLst>
        </pc:spChg>
        <pc:spChg chg="del">
          <ac:chgData name="Volker, Christopher" userId="84fb535f-d39f-4fd5-9443-804043e6fb87" providerId="ADAL" clId="{93A03FCD-525D-4B68-BB54-3E882D83F74D}" dt="2020-06-23T14:18:39.576" v="2927" actId="478"/>
          <ac:spMkLst>
            <pc:docMk/>
            <pc:sldMk cId="94355661" sldId="267"/>
            <ac:spMk id="3" creationId="{BCC732A7-3F30-4BE8-94D3-CD6D7C6FAF10}"/>
          </ac:spMkLst>
        </pc:spChg>
        <pc:spChg chg="del">
          <ac:chgData name="Volker, Christopher" userId="84fb535f-d39f-4fd5-9443-804043e6fb87" providerId="ADAL" clId="{93A03FCD-525D-4B68-BB54-3E882D83F74D}" dt="2020-06-23T14:20:00.391" v="3117" actId="478"/>
          <ac:spMkLst>
            <pc:docMk/>
            <pc:sldMk cId="94355661" sldId="267"/>
            <ac:spMk id="4" creationId="{8B34DA1D-7372-4F34-8531-7ACD6FC49882}"/>
          </ac:spMkLst>
        </pc:spChg>
        <pc:spChg chg="add mod">
          <ac:chgData name="Volker, Christopher" userId="84fb535f-d39f-4fd5-9443-804043e6fb87" providerId="ADAL" clId="{93A03FCD-525D-4B68-BB54-3E882D83F74D}" dt="2020-06-23T14:19:48.520" v="3116" actId="1076"/>
          <ac:spMkLst>
            <pc:docMk/>
            <pc:sldMk cId="94355661" sldId="267"/>
            <ac:spMk id="5" creationId="{E7D0C575-7263-4E93-91AA-75E04A5D32D9}"/>
          </ac:spMkLst>
        </pc:spChg>
        <pc:spChg chg="add mod">
          <ac:chgData name="Volker, Christopher" userId="84fb535f-d39f-4fd5-9443-804043e6fb87" providerId="ADAL" clId="{93A03FCD-525D-4B68-BB54-3E882D83F74D}" dt="2020-06-23T14:19:43.200" v="3115" actId="1076"/>
          <ac:spMkLst>
            <pc:docMk/>
            <pc:sldMk cId="94355661" sldId="267"/>
            <ac:spMk id="6" creationId="{C5712D2F-09C5-4199-BB26-F8F90786D2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936" tIns="46968" rIns="93936" bIns="4696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5F1C-3447-014F-A03E-65CA47372F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742950"/>
            <a:ext cx="7772400" cy="106680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5FC10-9685-A346-8AD2-7911940873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600" y="241935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70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81550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C6F69E68-A1F7-A441-8DC9-1255D615A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8149"/>
            <a:ext cx="2057400" cy="3657601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8149"/>
            <a:ext cx="6019800" cy="3657601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671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D8FFC6-973B-2442-BCAF-B040FDE7B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7950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280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B8643EE7-E1E3-6A41-AED4-ADD0882BF9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9701"/>
            <a:ext cx="4038600" cy="2686049"/>
          </a:xfrm>
        </p:spPr>
        <p:txBody>
          <a:bodyPr/>
          <a:lstStyle>
            <a:lvl1pPr>
              <a:defRPr sz="2800">
                <a:solidFill>
                  <a:srgbClr val="00609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2F8EF95E-660F-6F48-9B3C-B3F93E20AC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2445"/>
            <a:ext cx="4040188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6350"/>
            <a:ext cx="4040188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02445"/>
            <a:ext cx="4041775" cy="77390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0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6350"/>
            <a:ext cx="4041775" cy="2963466"/>
          </a:xfrm>
        </p:spPr>
        <p:txBody>
          <a:bodyPr/>
          <a:lstStyle>
            <a:lvl1pPr>
              <a:defRPr sz="2400">
                <a:solidFill>
                  <a:srgbClr val="006096"/>
                </a:solidFill>
              </a:defRPr>
            </a:lvl1pPr>
            <a:lvl2pPr>
              <a:defRPr sz="2000">
                <a:solidFill>
                  <a:srgbClr val="006096"/>
                </a:solidFill>
              </a:defRPr>
            </a:lvl2pPr>
            <a:lvl3pPr>
              <a:defRPr sz="1800">
                <a:solidFill>
                  <a:srgbClr val="006096"/>
                </a:solidFill>
              </a:defRPr>
            </a:lvl3pPr>
            <a:lvl4pPr>
              <a:defRPr sz="1600">
                <a:solidFill>
                  <a:srgbClr val="006096"/>
                </a:solidFill>
              </a:defRPr>
            </a:lvl4pPr>
            <a:lvl5pPr>
              <a:defRPr sz="1600">
                <a:solidFill>
                  <a:srgbClr val="0060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57A9B1A9-890C-8B44-BE90-7CB4395EE4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388F1A38-2662-714D-BA55-F0640804B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D5524B65-BD56-BC42-A8D4-F7B262BC0E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4350"/>
            <a:ext cx="3008313" cy="9477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1"/>
            <a:ext cx="5111750" cy="3581400"/>
          </a:xfrm>
        </p:spPr>
        <p:txBody>
          <a:bodyPr/>
          <a:lstStyle>
            <a:lvl1pPr>
              <a:defRPr sz="3200">
                <a:solidFill>
                  <a:srgbClr val="00609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1"/>
            <a:ext cx="3008313" cy="2438400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0C045864-67DE-844A-AC03-EBD93572A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75047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352800" y="4767263"/>
            <a:ext cx="21336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6096"/>
                </a:solidFill>
              </a:defRPr>
            </a:lvl1pPr>
          </a:lstStyle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055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1925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bg1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3B461-7169-5047-801F-ADD6162A0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83467"/>
            <a:ext cx="7772400" cy="1066800"/>
          </a:xfrm>
        </p:spPr>
        <p:txBody>
          <a:bodyPr/>
          <a:lstStyle/>
          <a:p>
            <a:r>
              <a:rPr lang="en-US" dirty="0"/>
              <a:t>Presenting your Research Presentation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FF2BC-130E-454E-9865-6F360383A17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Christopher Volker, Associate Director of Oral Communication</a:t>
            </a:r>
          </a:p>
          <a:p>
            <a:r>
              <a:rPr lang="en-US" dirty="0">
                <a:solidFill>
                  <a:schemeClr val="bg1"/>
                </a:solidFill>
              </a:rPr>
              <a:t>University Writing Center</a:t>
            </a:r>
          </a:p>
          <a:p>
            <a:r>
              <a:rPr lang="en-US" dirty="0">
                <a:solidFill>
                  <a:schemeClr val="bg1"/>
                </a:solidFill>
              </a:rPr>
              <a:t>chvolker@udel.edu</a:t>
            </a:r>
          </a:p>
        </p:txBody>
      </p:sp>
    </p:spTree>
    <p:extLst>
      <p:ext uri="{BB962C8B-B14F-4D97-AF65-F5344CB8AC3E}">
        <p14:creationId xmlns:p14="http://schemas.microsoft.com/office/powerpoint/2010/main" val="161415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D35AC-8E21-4067-969B-07262DFB8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Screenshot of Room rater tweet for Beto O'Rourke. Beto O'Rourke appears to be in a basement with concrete walls. The tweet reads &quot;Oh, dear god. Organizing rescue mission. Blink twice if you can hear me. 0/10. @BetoORourke&quot;">
            <a:extLst>
              <a:ext uri="{FF2B5EF4-FFF2-40B4-BE49-F238E27FC236}">
                <a16:creationId xmlns:a16="http://schemas.microsoft.com/office/drawing/2014/main" id="{B3B34DF0-0D70-48BC-9CE4-E5ACF3EE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288036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enshot of Room Rater tweet for Mark Zuckerberg. Zuckerberg is in an all white room. Tweet reads &quot;Neither bond villain nor Messiah. maybe just over his head. Oh, sorry. The room is 3/10 @finkd&quot;">
            <a:extLst>
              <a:ext uri="{FF2B5EF4-FFF2-40B4-BE49-F238E27FC236}">
                <a16:creationId xmlns:a16="http://schemas.microsoft.com/office/drawing/2014/main" id="{3B0913A2-90FF-44AA-A6CD-93B36A38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51" y="2146300"/>
            <a:ext cx="2520315" cy="22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om Rater tweet of Amna Nawaz. Image of women in blue room with art over right shoulder.  Tweet reads &quot;Color. Art. Balance. @IamAmnaNawaz nails it. 9/10&quot;">
            <a:extLst>
              <a:ext uri="{FF2B5EF4-FFF2-40B4-BE49-F238E27FC236}">
                <a16:creationId xmlns:a16="http://schemas.microsoft.com/office/drawing/2014/main" id="{09BCC9EC-DA91-4175-8715-941E1F16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10" y="313796"/>
            <a:ext cx="2675464" cy="26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om rater tweet of Al Roker. Room shows a male with blue glasses in sweater. Room contains a plant, lighting, depth of items. Image contains a 10 out of 10 for its effectiveness.">
            <a:extLst>
              <a:ext uri="{FF2B5EF4-FFF2-40B4-BE49-F238E27FC236}">
                <a16:creationId xmlns:a16="http://schemas.microsoft.com/office/drawing/2014/main" id="{6ED9E9BF-BCDA-416F-9323-13BC490D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38" y="2738967"/>
            <a:ext cx="3334272" cy="16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6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0C575-7263-4E93-91AA-75E04A5D32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267" y="1366044"/>
            <a:ext cx="7772400" cy="1066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12D2F-09C5-4199-BB26-F8F90786D2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80067" y="2710656"/>
            <a:ext cx="6400800" cy="121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Christopher Volker, Associate Director of Oral Communication</a:t>
            </a:r>
          </a:p>
          <a:p>
            <a:r>
              <a:rPr lang="en-US" dirty="0">
                <a:solidFill>
                  <a:schemeClr val="bg1"/>
                </a:solidFill>
              </a:rPr>
              <a:t>University Writing Center</a:t>
            </a:r>
          </a:p>
          <a:p>
            <a:r>
              <a:rPr lang="en-US" dirty="0">
                <a:solidFill>
                  <a:schemeClr val="bg1"/>
                </a:solidFill>
              </a:rPr>
              <a:t>chvolker@udel.edu </a:t>
            </a:r>
          </a:p>
        </p:txBody>
      </p:sp>
    </p:spTree>
    <p:extLst>
      <p:ext uri="{BB962C8B-B14F-4D97-AF65-F5344CB8AC3E}">
        <p14:creationId xmlns:p14="http://schemas.microsoft.com/office/powerpoint/2010/main" val="9435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66ED-4D45-E44D-B8B1-9C2A3101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3627-267D-004F-94BF-63E6F1C2B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Oversee the Oral Communication Consultants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Teach Public Speaking Courses here at UD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Dog Dad to Penny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E2337-1E4F-774E-919D-D374915A7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7" descr="Picture of 5 month old chocolate lab puppy with a white patch of hair on her chest. &#10;">
            <a:extLst>
              <a:ext uri="{FF2B5EF4-FFF2-40B4-BE49-F238E27FC236}">
                <a16:creationId xmlns:a16="http://schemas.microsoft.com/office/drawing/2014/main" id="{93A7FDB3-1E32-4675-B160-5937F7BB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12706" y="1837532"/>
            <a:ext cx="2952748" cy="22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34A4D4-327C-4B14-99F3-B418CF71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805B44-B648-45F4-8FFA-239602E5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16" y="1428750"/>
            <a:ext cx="8229600" cy="2651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Name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Major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(1) sentence summary of your project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**Use Raise Hand function to indicate willingness to participate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91E11-6C91-F64C-90B5-39DD70E57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42D8B-8594-4B44-80B0-BECC0F075D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AE616-B29F-440D-8629-AF84F9C30A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08799"/>
            <a:ext cx="3174167" cy="28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4805-7CD7-466B-AA2B-FD4827F2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67B6-1DB7-4C41-941F-B9F52AB5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Goals of the Poster Presentation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Presentation Essentials (Face-to-Face)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Digital Web Presence (via Zoom, Skype, </a:t>
            </a:r>
            <a:r>
              <a:rPr lang="en-US" sz="2400" dirty="0" err="1"/>
              <a:t>etc</a:t>
            </a:r>
            <a:r>
              <a:rPr lang="en-US" sz="2400" dirty="0"/>
              <a:t>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B43B4-DAF6-4549-9E0C-0DE94F2BD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3F2B-B0B9-40F1-92FD-A6D33AD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Presentation Delivery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FBF55-E47F-47A2-8036-DE96C932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651125"/>
          </a:xfrm>
        </p:spPr>
        <p:txBody>
          <a:bodyPr/>
          <a:lstStyle/>
          <a:p>
            <a:r>
              <a:rPr lang="en-US" sz="2000" dirty="0"/>
              <a:t>Goal: To spark a scholarly conversation regarding your recent research</a:t>
            </a:r>
          </a:p>
          <a:p>
            <a:endParaRPr lang="en-US" sz="2000" dirty="0"/>
          </a:p>
          <a:p>
            <a:r>
              <a:rPr lang="en-US" sz="2000" dirty="0"/>
              <a:t>Who: Consider your audience</a:t>
            </a:r>
          </a:p>
          <a:p>
            <a:pPr lvl="1"/>
            <a:r>
              <a:rPr lang="en-US" dirty="0"/>
              <a:t>What are their motivations? What do they know? 						How familiar are they with similar work?</a:t>
            </a:r>
          </a:p>
          <a:p>
            <a:endParaRPr lang="en-US" sz="1000" dirty="0"/>
          </a:p>
          <a:p>
            <a:r>
              <a:rPr lang="en-US" sz="2000" dirty="0"/>
              <a:t>Think: Elevated Conversation</a:t>
            </a:r>
          </a:p>
          <a:p>
            <a:pPr lvl="1"/>
            <a:r>
              <a:rPr lang="en-US" dirty="0"/>
              <a:t>Formal and poised; natural and personable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BA31-F92D-4F47-BBBA-E72EBE912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E48E0-AE0F-4F5E-9812-A11455D0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174121"/>
            <a:ext cx="259102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99FF-E69D-45E1-9334-7A1A1226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your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13862-9A12-4711-A078-5CE771234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succinct overview of your poster</a:t>
            </a:r>
          </a:p>
          <a:p>
            <a:pPr lvl="1"/>
            <a:r>
              <a:rPr lang="en-US" dirty="0"/>
              <a:t>Introduce yourself</a:t>
            </a:r>
          </a:p>
          <a:p>
            <a:pPr lvl="1"/>
            <a:r>
              <a:rPr lang="en-US" dirty="0"/>
              <a:t>Develop a “standard” 2-3 minute pitch</a:t>
            </a:r>
          </a:p>
          <a:p>
            <a:endParaRPr lang="en-US" sz="1000" dirty="0"/>
          </a:p>
          <a:p>
            <a:r>
              <a:rPr lang="en-US" dirty="0"/>
              <a:t>Provide the foundation: What do they </a:t>
            </a:r>
            <a:r>
              <a:rPr lang="en-US" i="1" dirty="0"/>
              <a:t>need</a:t>
            </a:r>
            <a:r>
              <a:rPr lang="en-US" dirty="0"/>
              <a:t> to know?</a:t>
            </a:r>
          </a:p>
          <a:p>
            <a:endParaRPr lang="en-US" sz="1000" dirty="0"/>
          </a:p>
          <a:p>
            <a:r>
              <a:rPr lang="en-US" dirty="0"/>
              <a:t>Spark the Conversation: pitch encourages them to ask questions, discover more, and leave with key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4131-331A-43DA-8000-326D03D86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7C3B46F-A4D4-4F07-B5FE-85E538DDA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95533" y="104775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7ED7-6F98-486C-BF12-0865D775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Research Presentation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D0BF6-650D-47C8-9D51-55C50EF7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What was the problem you investigated?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Overview of methods (Summary)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Most interesting findings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Implications/ Next steps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Why is this important? What did you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99875-EDFB-41CB-9F51-28EB91546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92A82C45-766D-45FB-AEB8-E1837E26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2058458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B1F3-16E0-4F35-A4F0-EE6FBA9C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Basics: Face to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2FD7-D390-4813-9134-DA6FCC80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Posture: Tall, firm base, positioned </a:t>
            </a:r>
            <a:r>
              <a:rPr lang="en-US"/>
              <a:t>towards audience</a:t>
            </a:r>
            <a:endParaRPr lang="en-US" dirty="0"/>
          </a:p>
          <a:p>
            <a:endParaRPr lang="en-US" sz="1000" dirty="0"/>
          </a:p>
          <a:p>
            <a:r>
              <a:rPr lang="en-US" dirty="0"/>
              <a:t>Eye Contact: Engage with your audience not your poster</a:t>
            </a:r>
          </a:p>
          <a:p>
            <a:endParaRPr lang="en-US" sz="1000" dirty="0"/>
          </a:p>
          <a:p>
            <a:r>
              <a:rPr lang="en-US" dirty="0"/>
              <a:t>Physical Space: Space between speaker and the audience</a:t>
            </a:r>
          </a:p>
          <a:p>
            <a:endParaRPr lang="en-US" sz="1000" dirty="0"/>
          </a:p>
          <a:p>
            <a:r>
              <a:rPr lang="en-US" dirty="0"/>
              <a:t>Vocal Efficacy: Slower pace, varied tone, clear articulation</a:t>
            </a:r>
          </a:p>
          <a:p>
            <a:pPr lvl="1"/>
            <a:r>
              <a:rPr lang="en-US" dirty="0"/>
              <a:t>Allow your audience time to process your poster AND the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F4950-DDE1-4047-8F2B-015E666AB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Graphic 5" descr="Microphone">
            <a:extLst>
              <a:ext uri="{FF2B5EF4-FFF2-40B4-BE49-F238E27FC236}">
                <a16:creationId xmlns:a16="http://schemas.microsoft.com/office/drawing/2014/main" id="{CD906458-40F6-40E5-B0E7-D8553BB42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81800" y="14287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CA0-CFAB-4DB3-A0F2-CB40EB50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 on your Web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2F34-FFED-470E-B9B2-DECFC5D6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0207"/>
            <a:ext cx="8229600" cy="2651125"/>
          </a:xfrm>
        </p:spPr>
        <p:txBody>
          <a:bodyPr/>
          <a:lstStyle/>
          <a:p>
            <a:r>
              <a:rPr lang="en-US" sz="2400" b="1" dirty="0"/>
              <a:t>B</a:t>
            </a:r>
            <a:r>
              <a:rPr lang="en-US" dirty="0"/>
              <a:t>ehavior: Body Language and Eye Contact</a:t>
            </a:r>
          </a:p>
          <a:p>
            <a:pPr lvl="1"/>
            <a:r>
              <a:rPr lang="en-US" sz="1600" dirty="0"/>
              <a:t>No swiveling, tapping or gestures that obstruct view/ cause distraction</a:t>
            </a:r>
          </a:p>
          <a:p>
            <a:pPr lvl="1"/>
            <a:r>
              <a:rPr lang="en-US" sz="1600" dirty="0"/>
              <a:t>Look directly at camera, engage in positive non-</a:t>
            </a:r>
            <a:r>
              <a:rPr lang="en-US" sz="1600" dirty="0" err="1"/>
              <a:t>verbals</a:t>
            </a:r>
            <a:endParaRPr lang="en-US" sz="1600" dirty="0"/>
          </a:p>
          <a:p>
            <a:r>
              <a:rPr lang="en-US" sz="2400" b="1" dirty="0"/>
              <a:t>E</a:t>
            </a:r>
            <a:r>
              <a:rPr lang="en-US" dirty="0"/>
              <a:t>nvironment</a:t>
            </a:r>
          </a:p>
          <a:p>
            <a:pPr lvl="1"/>
            <a:r>
              <a:rPr lang="en-US" sz="1600" dirty="0"/>
              <a:t>Lighting: avoid windows, conditions that cause harsh glare/ shadows; 		         light from behind device</a:t>
            </a:r>
          </a:p>
          <a:p>
            <a:pPr lvl="1"/>
            <a:r>
              <a:rPr lang="en-US" sz="1600" dirty="0"/>
              <a:t>What can the audience see? Clean, quiet, free from distractions </a:t>
            </a:r>
          </a:p>
          <a:p>
            <a:r>
              <a:rPr lang="en-US" sz="2400" b="1" dirty="0"/>
              <a:t>T</a:t>
            </a:r>
            <a:r>
              <a:rPr lang="en-US" dirty="0"/>
              <a:t>echnology</a:t>
            </a:r>
          </a:p>
          <a:p>
            <a:pPr lvl="1"/>
            <a:r>
              <a:rPr lang="en-US" sz="1600" dirty="0"/>
              <a:t>Check your technology, sound, camera angles,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1DA04-8388-4A89-9ACF-8F07633AD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Graphic 5" descr="Laptop">
            <a:extLst>
              <a:ext uri="{FF2B5EF4-FFF2-40B4-BE49-F238E27FC236}">
                <a16:creationId xmlns:a16="http://schemas.microsoft.com/office/drawing/2014/main" id="{49C66E68-E4A6-4D35-BD51-292580898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2800" y="2419350"/>
            <a:ext cx="1654175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7E841E8F5974DAA3A6F869E247FB5" ma:contentTypeVersion="9" ma:contentTypeDescription="Create a new document." ma:contentTypeScope="" ma:versionID="1b036e67d122c32a021330e81450ca38">
  <xsd:schema xmlns:xsd="http://www.w3.org/2001/XMLSchema" xmlns:xs="http://www.w3.org/2001/XMLSchema" xmlns:p="http://schemas.microsoft.com/office/2006/metadata/properties" xmlns:ns3="79f2b2f7-6129-4260-95df-099a1eadc626" targetNamespace="http://schemas.microsoft.com/office/2006/metadata/properties" ma:root="true" ma:fieldsID="9e2aca80af6c2637bc057f15426639d8" ns3:_="">
    <xsd:import namespace="79f2b2f7-6129-4260-95df-099a1eadc6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2b2f7-6129-4260-95df-099a1eadc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06ABE-19A5-4E18-9ABB-B499835BAB2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79f2b2f7-6129-4260-95df-099a1eadc626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3D370A-D42C-423F-99BD-821157C4C4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C35D0-D3BA-4BEE-8489-41E30BA57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2b2f7-6129-4260-95df-099a1eadc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384</Words>
  <Application>Microsoft Office PowerPoint</Application>
  <PresentationFormat>On-screen Show (16:9)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Geneva</vt:lpstr>
      <vt:lpstr>Helvetica Neue</vt:lpstr>
      <vt:lpstr>ヒラギノ角ゴ Pro W3</vt:lpstr>
      <vt:lpstr>Office Theme</vt:lpstr>
      <vt:lpstr>PowerPoint Presentation</vt:lpstr>
      <vt:lpstr>Who am I?</vt:lpstr>
      <vt:lpstr>Who are you?</vt:lpstr>
      <vt:lpstr>Overview</vt:lpstr>
      <vt:lpstr>Poster Presentation Delivery Considerations</vt:lpstr>
      <vt:lpstr>Presenting your Poster</vt:lpstr>
      <vt:lpstr>“Standard” Research Presentation Pitch</vt:lpstr>
      <vt:lpstr>Delivery Basics: Face to Face</vt:lpstr>
      <vt:lpstr>BET on your Web Presence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cp:lastModifiedBy>PROV-Generic-Student</cp:lastModifiedBy>
  <cp:revision>64</cp:revision>
  <cp:lastPrinted>2020-07-20T13:04:39Z</cp:lastPrinted>
  <dcterms:created xsi:type="dcterms:W3CDTF">2014-12-16T17:00:44Z</dcterms:created>
  <dcterms:modified xsi:type="dcterms:W3CDTF">2020-07-22T16:36:24Z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0x01010078D7E841E8F5974DAA3A6F869E247FB5</vt:lpwstr>
  </property>
</Properties>
</file>